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Arial"/>
      </a:defRPr>
    </a:lvl1pPr>
    <a:lvl2pPr indent="228600" defTabSz="457200" latinLnBrk="0">
      <a:defRPr sz="1200">
        <a:latin typeface="+mn-lt"/>
        <a:ea typeface="+mn-ea"/>
        <a:cs typeface="+mn-cs"/>
        <a:sym typeface="Arial"/>
      </a:defRPr>
    </a:lvl2pPr>
    <a:lvl3pPr indent="457200" defTabSz="457200" latinLnBrk="0">
      <a:defRPr sz="1200">
        <a:latin typeface="+mn-lt"/>
        <a:ea typeface="+mn-ea"/>
        <a:cs typeface="+mn-cs"/>
        <a:sym typeface="Arial"/>
      </a:defRPr>
    </a:lvl3pPr>
    <a:lvl4pPr indent="685800" defTabSz="457200" latinLnBrk="0">
      <a:defRPr sz="1200">
        <a:latin typeface="+mn-lt"/>
        <a:ea typeface="+mn-ea"/>
        <a:cs typeface="+mn-cs"/>
        <a:sym typeface="Arial"/>
      </a:defRPr>
    </a:lvl4pPr>
    <a:lvl5pPr indent="914400" defTabSz="457200" latinLnBrk="0">
      <a:defRPr sz="1200">
        <a:latin typeface="+mn-lt"/>
        <a:ea typeface="+mn-ea"/>
        <a:cs typeface="+mn-cs"/>
        <a:sym typeface="Arial"/>
      </a:defRPr>
    </a:lvl5pPr>
    <a:lvl6pPr indent="1143000" defTabSz="457200" latinLnBrk="0">
      <a:defRPr sz="1200">
        <a:latin typeface="+mn-lt"/>
        <a:ea typeface="+mn-ea"/>
        <a:cs typeface="+mn-cs"/>
        <a:sym typeface="Arial"/>
      </a:defRPr>
    </a:lvl6pPr>
    <a:lvl7pPr indent="1371600" defTabSz="457200" latinLnBrk="0">
      <a:defRPr sz="1200">
        <a:latin typeface="+mn-lt"/>
        <a:ea typeface="+mn-ea"/>
        <a:cs typeface="+mn-cs"/>
        <a:sym typeface="Arial"/>
      </a:defRPr>
    </a:lvl7pPr>
    <a:lvl8pPr indent="1600200" defTabSz="457200" latinLnBrk="0">
      <a:defRPr sz="1200">
        <a:latin typeface="+mn-lt"/>
        <a:ea typeface="+mn-ea"/>
        <a:cs typeface="+mn-cs"/>
        <a:sym typeface="Arial"/>
      </a:defRPr>
    </a:lvl8pPr>
    <a:lvl9pPr indent="1828800" defTabSz="4572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7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hyperlink" Target="https://www.youtube.com/watch?v=n7BVxLyIgqM" TargetMode="Externa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hutterstock_1014402247.jpg" descr="shutterstock_1014402247.jpg"/>
          <p:cNvPicPr>
            <a:picLocks noChangeAspect="1"/>
          </p:cNvPicPr>
          <p:nvPr/>
        </p:nvPicPr>
        <p:blipFill>
          <a:blip r:embed="rId2">
            <a:extLst/>
          </a:blip>
          <a:srcRect l="10913" t="0" r="122" b="0"/>
          <a:stretch>
            <a:fillRect/>
          </a:stretch>
        </p:blipFill>
        <p:spPr>
          <a:xfrm>
            <a:off x="-64350" y="-21035"/>
            <a:ext cx="9206967" cy="6899944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Welcome To Class!"/>
          <p:cNvSpPr txBox="1"/>
          <p:nvPr/>
        </p:nvSpPr>
        <p:spPr>
          <a:xfrm>
            <a:off x="2790826" y="560791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>
                <a:solidFill>
                  <a:srgbClr val="FFFFFF"/>
                </a:solidFill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75" name="What is something you have spent a lot of time practicing to get better at?"/>
          <p:cNvSpPr txBox="1"/>
          <p:nvPr/>
        </p:nvSpPr>
        <p:spPr>
          <a:xfrm>
            <a:off x="2085150" y="3292180"/>
            <a:ext cx="4973700" cy="65024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01600" dist="254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solidFill>
                  <a:srgbClr val="FFFFFF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something you have spent a lot of time practicing to get better at?</a:t>
            </a:r>
          </a:p>
        </p:txBody>
      </p:sp>
      <p:sp>
        <p:nvSpPr>
          <p:cNvPr id="76" name="Question of the day:"/>
          <p:cNvSpPr txBox="1"/>
          <p:nvPr/>
        </p:nvSpPr>
        <p:spPr>
          <a:xfrm>
            <a:off x="2159000" y="2111852"/>
            <a:ext cx="259819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solidFill>
                  <a:srgbClr val="FFFFFF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Question of the day:</a:t>
            </a:r>
          </a:p>
        </p:txBody>
      </p:sp>
      <p:sp>
        <p:nvSpPr>
          <p:cNvPr id="77" name="Type your response in the chat window!"/>
          <p:cNvSpPr txBox="1"/>
          <p:nvPr/>
        </p:nvSpPr>
        <p:spPr>
          <a:xfrm>
            <a:off x="2158074" y="4751907"/>
            <a:ext cx="482785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solidFill>
                  <a:srgbClr val="FFFFFF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Type your response in the chat window!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7" grpId="3"/>
      <p:bldP build="p" bldLvl="5" animBg="1" rev="0" advAuto="0" spid="75" grpId="1"/>
      <p:bldP build="p" bldLvl="5" animBg="1" rev="0" advAuto="0" spid="7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5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5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13" name="What is expected of you (rules) by your parents (at home)?…"/>
          <p:cNvSpPr txBox="1"/>
          <p:nvPr/>
        </p:nvSpPr>
        <p:spPr>
          <a:xfrm>
            <a:off x="581722" y="2703210"/>
            <a:ext cx="8229601" cy="2215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400"/>
            </a:pPr>
            <a:r>
              <a:t>What is expected of you (rules) by your parents (at home)? </a:t>
            </a:r>
          </a:p>
          <a:p>
            <a:pPr>
              <a:defRPr sz="2400"/>
            </a:pPr>
            <a:r>
              <a:t>What is expected of you (rules/laws) by society (school, neighbors, etc.)? </a:t>
            </a:r>
          </a:p>
          <a:p>
            <a:pPr>
              <a:defRPr sz="2400"/>
            </a:pPr>
            <a:r>
              <a:t>What is expected of you by yourself (self-discipline)?</a:t>
            </a:r>
          </a:p>
          <a:p>
            <a:pPr>
              <a:defRPr sz="2400"/>
            </a:pPr>
            <a:r>
              <a:t>How do these expectations (resistance) make you stronger?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0" t="0" r="10496" b="0"/>
          <a:stretch>
            <a:fillRect/>
          </a:stretch>
        </p:blipFill>
        <p:spPr>
          <a:xfrm>
            <a:off x="-53765" y="-30748"/>
            <a:ext cx="9251530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Box 3"/>
          <p:cNvSpPr txBox="1"/>
          <p:nvPr/>
        </p:nvSpPr>
        <p:spPr>
          <a:xfrm>
            <a:off x="1384134" y="1195593"/>
            <a:ext cx="6125449" cy="282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100"/>
            </a:pPr>
            <a:r>
              <a:t>Bumper Sticker: </a:t>
            </a:r>
          </a:p>
          <a:p>
            <a:pPr>
              <a:defRPr sz="2100"/>
            </a:pPr>
            <a:r>
              <a:t>Bumper stickers often contain sayings that are meant to influence or motivate people in some way. 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Design a bumper sticker that will motivate you and others to “lift the weight.”</a:t>
            </a:r>
          </a:p>
          <a:p>
            <a:pPr>
              <a:defRPr sz="2100"/>
            </a:pPr>
          </a:p>
        </p:txBody>
      </p:sp>
      <p:sp>
        <p:nvSpPr>
          <p:cNvPr id="117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0" t="0" r="10496" b="0"/>
          <a:stretch>
            <a:fillRect/>
          </a:stretch>
        </p:blipFill>
        <p:spPr>
          <a:xfrm>
            <a:off x="-53765" y="-30748"/>
            <a:ext cx="9251530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extBox 3"/>
          <p:cNvSpPr txBox="1"/>
          <p:nvPr/>
        </p:nvSpPr>
        <p:spPr>
          <a:xfrm>
            <a:off x="1384134" y="1195593"/>
            <a:ext cx="6125449" cy="2521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100"/>
            </a:pPr>
            <a:r>
              <a:t>Road Signs: </a:t>
            </a:r>
          </a:p>
          <a:p>
            <a:pPr>
              <a:defRPr sz="2100"/>
            </a:pPr>
            <a:r>
              <a:t>We have road signs to remind us of rules we have to follow when driving in our community. Think of one or more rules you follow at home or school. </a:t>
            </a:r>
          </a:p>
          <a:p>
            <a:pPr>
              <a:defRPr sz="2100"/>
            </a:pPr>
            <a:r>
              <a:t>Design a road sign to remind them to follow this rule.</a:t>
            </a:r>
          </a:p>
          <a:p>
            <a:pPr>
              <a:defRPr sz="2100"/>
            </a:pPr>
          </a:p>
        </p:txBody>
      </p:sp>
      <p:sp>
        <p:nvSpPr>
          <p:cNvPr id="121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Your new workout!…"/>
          <p:cNvSpPr txBox="1"/>
          <p:nvPr/>
        </p:nvSpPr>
        <p:spPr>
          <a:xfrm>
            <a:off x="1088979" y="1760694"/>
            <a:ext cx="7321641" cy="305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200"/>
            </a:pPr>
            <a:r>
              <a:t>Your new workout! 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Identify three things you can spend your energy and time on to help you become a stronger person. 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Schedule a routine for the next week to start making it happen!</a:t>
            </a:r>
          </a:p>
          <a:p>
            <a:pPr>
              <a:defRPr sz="2200"/>
            </a:pPr>
          </a:p>
        </p:txBody>
      </p:sp>
      <p:sp>
        <p:nvSpPr>
          <p:cNvPr id="124" name="Shape 95"/>
          <p:cNvSpPr txBox="1"/>
          <p:nvPr>
            <p:ph type="title"/>
          </p:nvPr>
        </p:nvSpPr>
        <p:spPr>
          <a:xfrm>
            <a:off x="457200" y="256635"/>
            <a:ext cx="8229600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Game Plan Activity</a:t>
            </a:r>
          </a:p>
        </p:txBody>
      </p:sp>
      <p:pic>
        <p:nvPicPr>
          <p:cNvPr id="125" name="gameplan.png" descr="gamepl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563149">
            <a:off x="551812" y="284775"/>
            <a:ext cx="870088" cy="1301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creen Shot 2020-03-23 at 6.51.34 AM.png" descr="Screen Shot 2020-03-23 at 6.51.34 AM.png"/>
          <p:cNvPicPr>
            <a:picLocks noChangeAspect="1"/>
          </p:cNvPicPr>
          <p:nvPr/>
        </p:nvPicPr>
        <p:blipFill>
          <a:blip r:embed="rId2">
            <a:alphaModFix amt="56694"/>
            <a:extLst/>
          </a:blip>
          <a:srcRect l="17555" t="0" r="24791" b="0"/>
          <a:stretch>
            <a:fillRect/>
          </a:stretch>
        </p:blipFill>
        <p:spPr>
          <a:xfrm>
            <a:off x="-78429" y="4568"/>
            <a:ext cx="9300858" cy="6848864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Shape 29"/>
          <p:cNvSpPr txBox="1"/>
          <p:nvPr>
            <p:ph type="title"/>
          </p:nvPr>
        </p:nvSpPr>
        <p:spPr>
          <a:xfrm>
            <a:off x="457200" y="466175"/>
            <a:ext cx="8229600" cy="927357"/>
          </a:xfrm>
          <a:prstGeom prst="rect">
            <a:avLst/>
          </a:prstGeom>
        </p:spPr>
        <p:txBody>
          <a:bodyPr anchor="t"/>
          <a:lstStyle>
            <a:lvl1pPr algn="ctr"/>
          </a:lstStyle>
          <a:p>
            <a:pPr/>
            <a:r>
              <a:t>Video Clip:</a:t>
            </a:r>
          </a:p>
        </p:txBody>
      </p:sp>
      <p:sp>
        <p:nvSpPr>
          <p:cNvPr id="81" name="Shape 29">
            <a:hlinkClick r:id="rId3" invalidUrl="" action="" tgtFrame="" tooltip="" history="1" highlightClick="0" endSnd="0"/>
          </p:cNvPr>
          <p:cNvSpPr txBox="1"/>
          <p:nvPr/>
        </p:nvSpPr>
        <p:spPr>
          <a:xfrm>
            <a:off x="457200" y="4761279"/>
            <a:ext cx="8229600" cy="927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>
            <a:lvl1pPr indent="164592" algn="ctr" defTabSz="658368">
              <a:defRPr b="1" sz="2592"/>
            </a:lvl1pPr>
          </a:lstStyle>
          <a:p>
            <a:pPr/>
            <a:r>
              <a:t>https://www.youtube.com/watch?v=n7BVxLyIgqM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creen Shot 2020-03-23 at 6.51.34 AM.png" descr="Screen Shot 2020-03-23 at 6.51.34 AM.png"/>
          <p:cNvPicPr>
            <a:picLocks noChangeAspect="1"/>
          </p:cNvPicPr>
          <p:nvPr/>
        </p:nvPicPr>
        <p:blipFill>
          <a:blip r:embed="rId2">
            <a:alphaModFix amt="56694"/>
            <a:extLst/>
          </a:blip>
          <a:srcRect l="17555" t="0" r="24791" b="0"/>
          <a:stretch>
            <a:fillRect/>
          </a:stretch>
        </p:blipFill>
        <p:spPr>
          <a:xfrm>
            <a:off x="-78429" y="4568"/>
            <a:ext cx="9300858" cy="6848864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29"/>
          <p:cNvSpPr txBox="1"/>
          <p:nvPr>
            <p:ph type="title"/>
          </p:nvPr>
        </p:nvSpPr>
        <p:spPr>
          <a:xfrm>
            <a:off x="457200" y="466175"/>
            <a:ext cx="8229600" cy="927357"/>
          </a:xfrm>
          <a:prstGeom prst="rect">
            <a:avLst/>
          </a:prstGeom>
        </p:spPr>
        <p:txBody>
          <a:bodyPr anchor="t"/>
          <a:lstStyle>
            <a:lvl1pPr algn="ctr"/>
          </a:lstStyle>
          <a:p>
            <a:pPr/>
            <a:r>
              <a:t>Video Clip:</a:t>
            </a:r>
          </a:p>
        </p:txBody>
      </p:sp>
      <p:sp>
        <p:nvSpPr>
          <p:cNvPr id="85" name="Shape 29"/>
          <p:cNvSpPr txBox="1"/>
          <p:nvPr/>
        </p:nvSpPr>
        <p:spPr>
          <a:xfrm>
            <a:off x="634466" y="1791504"/>
            <a:ext cx="7875068" cy="4515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marL="140368" indent="-140368">
              <a:buSzPct val="100000"/>
              <a:buChar char="•"/>
              <a:defRPr sz="2800"/>
            </a:pPr>
            <a:r>
              <a:t>What happens if we don't strengthen all our muscles?</a:t>
            </a:r>
            <a:b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creen Shot 2020-03-23 at 6.51.34 AM.png" descr="Screen Shot 2020-03-23 at 6.51.34 AM.png"/>
          <p:cNvPicPr>
            <a:picLocks noChangeAspect="1"/>
          </p:cNvPicPr>
          <p:nvPr/>
        </p:nvPicPr>
        <p:blipFill>
          <a:blip r:embed="rId2">
            <a:alphaModFix amt="56694"/>
            <a:extLst/>
          </a:blip>
          <a:srcRect l="17555" t="0" r="24791" b="0"/>
          <a:stretch>
            <a:fillRect/>
          </a:stretch>
        </p:blipFill>
        <p:spPr>
          <a:xfrm>
            <a:off x="-78429" y="4568"/>
            <a:ext cx="9300858" cy="6848864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29"/>
          <p:cNvSpPr txBox="1"/>
          <p:nvPr>
            <p:ph type="title"/>
          </p:nvPr>
        </p:nvSpPr>
        <p:spPr>
          <a:xfrm>
            <a:off x="457200" y="466175"/>
            <a:ext cx="8229600" cy="927357"/>
          </a:xfrm>
          <a:prstGeom prst="rect">
            <a:avLst/>
          </a:prstGeom>
        </p:spPr>
        <p:txBody>
          <a:bodyPr anchor="t"/>
          <a:lstStyle>
            <a:lvl1pPr algn="ctr"/>
          </a:lstStyle>
          <a:p>
            <a:pPr/>
            <a:r>
              <a:t>Video Clip:</a:t>
            </a:r>
          </a:p>
        </p:txBody>
      </p:sp>
      <p:sp>
        <p:nvSpPr>
          <p:cNvPr id="89" name="Shape 29"/>
          <p:cNvSpPr txBox="1"/>
          <p:nvPr/>
        </p:nvSpPr>
        <p:spPr>
          <a:xfrm>
            <a:off x="634466" y="1791504"/>
            <a:ext cx="7875068" cy="4515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marL="140368" indent="-140368">
              <a:buSzPct val="100000"/>
              <a:buChar char="•"/>
              <a:defRPr sz="2800"/>
            </a:pPr>
            <a:r>
              <a:t>What happens if we don't strengthen all our muscles?</a:t>
            </a:r>
            <a:br/>
          </a:p>
          <a:p>
            <a:pPr marL="140368" indent="-140368">
              <a:buSzPct val="100000"/>
              <a:buChar char="•"/>
              <a:defRPr sz="2800"/>
            </a:pPr>
            <a:r>
              <a:t>In life what can happen to us if we're not disciplined?</a:t>
            </a:r>
            <a:b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creen Shot 2020-03-23 at 6.51.34 AM.png" descr="Screen Shot 2020-03-23 at 6.51.34 AM.png"/>
          <p:cNvPicPr>
            <a:picLocks noChangeAspect="1"/>
          </p:cNvPicPr>
          <p:nvPr/>
        </p:nvPicPr>
        <p:blipFill>
          <a:blip r:embed="rId2">
            <a:alphaModFix amt="56694"/>
            <a:extLst/>
          </a:blip>
          <a:srcRect l="17555" t="0" r="24791" b="0"/>
          <a:stretch>
            <a:fillRect/>
          </a:stretch>
        </p:blipFill>
        <p:spPr>
          <a:xfrm>
            <a:off x="-78429" y="4568"/>
            <a:ext cx="9300858" cy="6848864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Shape 29"/>
          <p:cNvSpPr txBox="1"/>
          <p:nvPr>
            <p:ph type="title"/>
          </p:nvPr>
        </p:nvSpPr>
        <p:spPr>
          <a:xfrm>
            <a:off x="457200" y="466175"/>
            <a:ext cx="8229600" cy="927357"/>
          </a:xfrm>
          <a:prstGeom prst="rect">
            <a:avLst/>
          </a:prstGeom>
        </p:spPr>
        <p:txBody>
          <a:bodyPr anchor="t"/>
          <a:lstStyle>
            <a:lvl1pPr algn="ctr"/>
          </a:lstStyle>
          <a:p>
            <a:pPr/>
            <a:r>
              <a:t>Video Clip:</a:t>
            </a:r>
          </a:p>
        </p:txBody>
      </p:sp>
      <p:sp>
        <p:nvSpPr>
          <p:cNvPr id="93" name="Shape 29"/>
          <p:cNvSpPr txBox="1"/>
          <p:nvPr/>
        </p:nvSpPr>
        <p:spPr>
          <a:xfrm>
            <a:off x="634466" y="1791504"/>
            <a:ext cx="7875068" cy="4515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 marL="140368" indent="-140368">
              <a:buSzPct val="100000"/>
              <a:buChar char="•"/>
              <a:defRPr sz="2800"/>
            </a:pPr>
            <a:r>
              <a:t>What happens if we don't strengthen all our muscles?</a:t>
            </a:r>
            <a:br/>
          </a:p>
          <a:p>
            <a:pPr marL="140368" indent="-140368">
              <a:buSzPct val="100000"/>
              <a:buChar char="•"/>
              <a:defRPr sz="2800"/>
            </a:pPr>
            <a:r>
              <a:t>In life what can happen to us if we're not disciplined?</a:t>
            </a:r>
            <a:br/>
          </a:p>
          <a:p>
            <a:pPr marL="140368" indent="-140368">
              <a:buSzPct val="100000"/>
              <a:buChar char="•"/>
              <a:defRPr sz="2800"/>
            </a:pPr>
            <a:r>
              <a:t>What are some ways we can practice following the rules and being more disciplined?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3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3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4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4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