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9144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7E6"/>
          </a:solidFill>
        </a:fill>
      </a:tcStyle>
    </a:wholeTbl>
    <a:band2H>
      <a:tcTxStyle b="def" i="def"/>
      <a:tcStyle>
        <a:tcBdr/>
        <a:fill>
          <a:solidFill>
            <a:srgbClr val="E7ECF3"/>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AE2CD"/>
          </a:solidFill>
        </a:fill>
      </a:tcStyle>
    </a:wholeTbl>
    <a:band2H>
      <a:tcTxStyle b="def" i="def"/>
      <a:tcStyle>
        <a:tcBdr/>
        <a:fill>
          <a:solidFill>
            <a:srgbClr val="ED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CCCCC"/>
          </a:solidFill>
        </a:fill>
      </a:tcStyle>
    </a:wholeTbl>
    <a:band2H>
      <a:tcTxStyle b="def" i="def"/>
      <a:tcStyle>
        <a:tcBdr/>
        <a:fill>
          <a:solidFill>
            <a:srgbClr val="EEE7E7"/>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68" name="Shape 68"/>
          <p:cNvSpPr/>
          <p:nvPr>
            <p:ph type="sldImg"/>
          </p:nvPr>
        </p:nvSpPr>
        <p:spPr>
          <a:xfrm>
            <a:off x="1143000" y="685800"/>
            <a:ext cx="4572000" cy="3429000"/>
          </a:xfrm>
          <a:prstGeom prst="rect">
            <a:avLst/>
          </a:prstGeom>
        </p:spPr>
        <p:txBody>
          <a:bodyPr/>
          <a:lstStyle/>
          <a:p>
            <a:pPr/>
          </a:p>
        </p:txBody>
      </p:sp>
      <p:sp>
        <p:nvSpPr>
          <p:cNvPr id="69" name="Shape 6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200">
        <a:latin typeface="+mj-lt"/>
        <a:ea typeface="+mj-ea"/>
        <a:cs typeface="+mj-cs"/>
        <a:sym typeface="Arial"/>
      </a:defRPr>
    </a:lvl1pPr>
    <a:lvl2pPr indent="228600" defTabSz="457200" latinLnBrk="0">
      <a:defRPr sz="1200">
        <a:latin typeface="+mj-lt"/>
        <a:ea typeface="+mj-ea"/>
        <a:cs typeface="+mj-cs"/>
        <a:sym typeface="Arial"/>
      </a:defRPr>
    </a:lvl2pPr>
    <a:lvl3pPr indent="457200" defTabSz="457200" latinLnBrk="0">
      <a:defRPr sz="1200">
        <a:latin typeface="+mj-lt"/>
        <a:ea typeface="+mj-ea"/>
        <a:cs typeface="+mj-cs"/>
        <a:sym typeface="Arial"/>
      </a:defRPr>
    </a:lvl3pPr>
    <a:lvl4pPr indent="685800" defTabSz="457200" latinLnBrk="0">
      <a:defRPr sz="1200">
        <a:latin typeface="+mj-lt"/>
        <a:ea typeface="+mj-ea"/>
        <a:cs typeface="+mj-cs"/>
        <a:sym typeface="Arial"/>
      </a:defRPr>
    </a:lvl4pPr>
    <a:lvl5pPr indent="914400" defTabSz="457200" latinLnBrk="0">
      <a:defRPr sz="1200">
        <a:latin typeface="+mj-lt"/>
        <a:ea typeface="+mj-ea"/>
        <a:cs typeface="+mj-cs"/>
        <a:sym typeface="Arial"/>
      </a:defRPr>
    </a:lvl5pPr>
    <a:lvl6pPr indent="1143000" defTabSz="457200" latinLnBrk="0">
      <a:defRPr sz="1200">
        <a:latin typeface="+mj-lt"/>
        <a:ea typeface="+mj-ea"/>
        <a:cs typeface="+mj-cs"/>
        <a:sym typeface="Arial"/>
      </a:defRPr>
    </a:lvl6pPr>
    <a:lvl7pPr indent="1371600" defTabSz="457200" latinLnBrk="0">
      <a:defRPr sz="1200">
        <a:latin typeface="+mj-lt"/>
        <a:ea typeface="+mj-ea"/>
        <a:cs typeface="+mj-cs"/>
        <a:sym typeface="Arial"/>
      </a:defRPr>
    </a:lvl7pPr>
    <a:lvl8pPr indent="1600200" defTabSz="457200" latinLnBrk="0">
      <a:defRPr sz="1200">
        <a:latin typeface="+mj-lt"/>
        <a:ea typeface="+mj-ea"/>
        <a:cs typeface="+mj-cs"/>
        <a:sym typeface="Arial"/>
      </a:defRPr>
    </a:lvl8pPr>
    <a:lvl9pPr indent="1828800" defTabSz="457200" latinLnBrk="0">
      <a:defRPr sz="1200">
        <a:latin typeface="+mj-lt"/>
        <a:ea typeface="+mj-ea"/>
        <a:cs typeface="+mj-cs"/>
        <a:sym typeface="Arial"/>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p:spTree>
      <p:nvGrpSpPr>
        <p:cNvPr id="1" name=""/>
        <p:cNvGrpSpPr/>
        <p:nvPr/>
      </p:nvGrpSpPr>
      <p:grpSpPr>
        <a:xfrm>
          <a:off x="0" y="0"/>
          <a:ext cx="0" cy="0"/>
          <a:chOff x="0" y="0"/>
          <a:chExt cx="0" cy="0"/>
        </a:xfrm>
      </p:grpSpPr>
      <p:sp>
        <p:nvSpPr>
          <p:cNvPr id="11" name="Title Text"/>
          <p:cNvSpPr txBox="1"/>
          <p:nvPr>
            <p:ph type="title"/>
          </p:nvPr>
        </p:nvSpPr>
        <p:spPr>
          <a:xfrm>
            <a:off x="685800" y="2111123"/>
            <a:ext cx="7772400" cy="1546475"/>
          </a:xfrm>
          <a:prstGeom prst="rect">
            <a:avLst/>
          </a:prstGeom>
        </p:spPr>
        <p:txBody>
          <a:bodyPr/>
          <a:lstStyle>
            <a:lvl1pPr indent="304800" algn="ctr">
              <a:defRPr sz="4800"/>
            </a:lvl1pPr>
          </a:lstStyle>
          <a:p>
            <a:pPr/>
            <a:r>
              <a:t>Title Text</a:t>
            </a:r>
          </a:p>
        </p:txBody>
      </p:sp>
      <p:sp>
        <p:nvSpPr>
          <p:cNvPr id="12" name="Body Level One…"/>
          <p:cNvSpPr txBox="1"/>
          <p:nvPr>
            <p:ph type="body" sz="quarter" idx="1"/>
          </p:nvPr>
        </p:nvSpPr>
        <p:spPr>
          <a:xfrm>
            <a:off x="685800" y="3786737"/>
            <a:ext cx="7772400" cy="1046318"/>
          </a:xfrm>
          <a:prstGeom prst="rect">
            <a:avLst/>
          </a:prstGeom>
        </p:spPr>
        <p:txBody>
          <a:bodyPr/>
          <a:lstStyle>
            <a:lvl1pPr marL="0" indent="190500" algn="ctr">
              <a:spcBef>
                <a:spcPts val="0"/>
              </a:spcBef>
              <a:buClrTx/>
              <a:buSzTx/>
              <a:buFontTx/>
              <a:buNone/>
              <a:defRPr>
                <a:solidFill>
                  <a:srgbClr val="666666"/>
                </a:solidFill>
              </a:defRPr>
            </a:lvl1pPr>
            <a:lvl2pPr marL="0" indent="190500" algn="ctr">
              <a:spcBef>
                <a:spcPts val="0"/>
              </a:spcBef>
              <a:buClrTx/>
              <a:buSzTx/>
              <a:buFontTx/>
              <a:buNone/>
              <a:defRPr>
                <a:solidFill>
                  <a:srgbClr val="666666"/>
                </a:solidFill>
              </a:defRPr>
            </a:lvl2pPr>
            <a:lvl3pPr marL="0" indent="190500" algn="ctr">
              <a:spcBef>
                <a:spcPts val="0"/>
              </a:spcBef>
              <a:buClrTx/>
              <a:buSzTx/>
              <a:buFontTx/>
              <a:buNone/>
              <a:defRPr>
                <a:solidFill>
                  <a:srgbClr val="666666"/>
                </a:solidFill>
              </a:defRPr>
            </a:lvl3pPr>
            <a:lvl4pPr marL="0" indent="190500" algn="ctr">
              <a:spcBef>
                <a:spcPts val="0"/>
              </a:spcBef>
              <a:buClrTx/>
              <a:buSzTx/>
              <a:buFontTx/>
              <a:buNone/>
              <a:defRPr>
                <a:solidFill>
                  <a:srgbClr val="666666"/>
                </a:solidFill>
              </a:defRPr>
            </a:lvl4pPr>
            <a:lvl5pPr marL="0" indent="190500" algn="ctr">
              <a:spcBef>
                <a:spcPts val="0"/>
              </a:spcBef>
              <a:buClrTx/>
              <a:buSzTx/>
              <a:buFontTx/>
              <a:buNone/>
              <a:defRPr>
                <a:solidFill>
                  <a:srgbClr val="666666"/>
                </a:solidFill>
              </a:defRPr>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x">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ColTx">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sz="half" idx="1"/>
          </p:nvPr>
        </p:nvSpPr>
        <p:spPr>
          <a:xfrm>
            <a:off x="457200" y="1600200"/>
            <a:ext cx="3994526" cy="4967574"/>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1" name="Shape 16"/>
          <p:cNvSpPr txBox="1"/>
          <p:nvPr>
            <p:ph type="body" sz="half" idx="13"/>
          </p:nvPr>
        </p:nvSpPr>
        <p:spPr>
          <a:xfrm>
            <a:off x="4692272" y="1600200"/>
            <a:ext cx="3994527" cy="4967574"/>
          </a:xfrm>
          <a:prstGeom prst="rect">
            <a:avLst/>
          </a:prstGeom>
        </p:spPr>
        <p:txBody>
          <a:bodyPr/>
          <a:lstStyle/>
          <a:p>
            <a:pPr/>
          </a:p>
        </p:txBody>
      </p:sp>
      <p:sp>
        <p:nvSpPr>
          <p:cNvPr id="3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Only">
    <p:spTree>
      <p:nvGrpSpPr>
        <p:cNvPr id="1" name=""/>
        <p:cNvGrpSpPr/>
        <p:nvPr/>
      </p:nvGrpSpPr>
      <p:grpSpPr>
        <a:xfrm>
          <a:off x="0" y="0"/>
          <a:ext cx="0" cy="0"/>
          <a:chOff x="0" y="0"/>
          <a:chExt cx="0" cy="0"/>
        </a:xfrm>
      </p:grpSpPr>
      <p:sp>
        <p:nvSpPr>
          <p:cNvPr id="39" name="Title Text"/>
          <p:cNvSpPr txBox="1"/>
          <p:nvPr>
            <p:ph type="title"/>
          </p:nvPr>
        </p:nvSpPr>
        <p:spPr>
          <a:prstGeom prst="rect">
            <a:avLst/>
          </a:prstGeom>
        </p:spPr>
        <p:txBody>
          <a:bodyPr/>
          <a:lstStyle/>
          <a:p>
            <a:pPr/>
            <a:r>
              <a:t>Title Text</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APTION_ONLY">
    <p:spTree>
      <p:nvGrpSpPr>
        <p:cNvPr id="1" name=""/>
        <p:cNvGrpSpPr/>
        <p:nvPr/>
      </p:nvGrpSpPr>
      <p:grpSpPr>
        <a:xfrm>
          <a:off x="0" y="0"/>
          <a:ext cx="0" cy="0"/>
          <a:chOff x="0" y="0"/>
          <a:chExt cx="0" cy="0"/>
        </a:xfrm>
      </p:grpSpPr>
      <p:sp>
        <p:nvSpPr>
          <p:cNvPr id="47" name="Body Level One…"/>
          <p:cNvSpPr txBox="1"/>
          <p:nvPr>
            <p:ph type="body" sz="quarter" idx="1"/>
          </p:nvPr>
        </p:nvSpPr>
        <p:spPr>
          <a:xfrm>
            <a:off x="457200" y="5875077"/>
            <a:ext cx="8229600" cy="692694"/>
          </a:xfrm>
          <a:prstGeom prst="rect">
            <a:avLst/>
          </a:prstGeom>
        </p:spPr>
        <p:txBody>
          <a:bodyPr/>
          <a:lstStyle>
            <a:lvl1pPr marL="285750" indent="-285750" algn="ctr">
              <a:spcBef>
                <a:spcPts val="300"/>
              </a:spcBef>
              <a:defRPr sz="1800"/>
            </a:lvl1pPr>
            <a:lvl2pPr marL="285750" indent="-285750" algn="ctr">
              <a:spcBef>
                <a:spcPts val="300"/>
              </a:spcBef>
              <a:defRPr sz="1800"/>
            </a:lvl2pPr>
            <a:lvl3pPr marL="285750" algn="ctr">
              <a:spcBef>
                <a:spcPts val="300"/>
              </a:spcBef>
              <a:defRPr sz="1800"/>
            </a:lvl3pPr>
            <a:lvl4pPr marL="285750" indent="-285750" algn="ctr">
              <a:spcBef>
                <a:spcPts val="300"/>
              </a:spcBef>
              <a:defRPr sz="1800"/>
            </a:lvl4pPr>
            <a:lvl5pPr marL="285750" indent="-285750" algn="ctr">
              <a:spcBef>
                <a:spcPts val="300"/>
              </a:spcBef>
              <a:defRPr sz="1800"/>
            </a:lvl5pPr>
          </a:lstStyle>
          <a:p>
            <a:pPr/>
            <a:r>
              <a:t>Body Level One</a:t>
            </a:r>
          </a:p>
          <a:p>
            <a:pPr lvl="1"/>
            <a:r>
              <a:t>Body Level Two</a:t>
            </a:r>
          </a:p>
          <a:p>
            <a:pPr lvl="2"/>
            <a:r>
              <a:t>Body Level Three</a:t>
            </a:r>
          </a:p>
          <a:p>
            <a:pPr lvl="3"/>
            <a:r>
              <a:t>Body Level Four</a:t>
            </a:r>
          </a:p>
          <a:p>
            <a:pPr lvl="4"/>
            <a:r>
              <a:t>Body Level Five</a:t>
            </a:r>
          </a:p>
        </p:txBody>
      </p:sp>
      <p:sp>
        <p:nvSpPr>
          <p:cNvPr id="4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62" name="Slide Number"/>
          <p:cNvSpPr txBox="1"/>
          <p:nvPr>
            <p:ph type="sldNum" sz="quarter" idx="2"/>
          </p:nvPr>
        </p:nvSpPr>
        <p:spPr>
          <a:prstGeom prst="rect">
            <a:avLst/>
          </a:prstGeom>
        </p:spPr>
        <p:txBody>
          <a:bodyPr/>
          <a:lstStyle>
            <a:lvl1pPr>
              <a:defRPr b="1" sz="1100">
                <a:latin typeface="Futura Md BT"/>
                <a:ea typeface="Futura Md BT"/>
                <a:cs typeface="Futura Md BT"/>
                <a:sym typeface="Futura Md BT"/>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457200" y="274636"/>
            <a:ext cx="8229600" cy="1143001"/>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p>
            <a:pPr/>
            <a:r>
              <a:t>Title Text</a:t>
            </a:r>
          </a:p>
        </p:txBody>
      </p:sp>
      <p:sp>
        <p:nvSpPr>
          <p:cNvPr id="3" name="Body Level One…"/>
          <p:cNvSpPr txBox="1"/>
          <p:nvPr>
            <p:ph type="body" idx="1"/>
          </p:nvPr>
        </p:nvSpPr>
        <p:spPr>
          <a:xfrm>
            <a:off x="457200" y="1600200"/>
            <a:ext cx="8229600" cy="4967574"/>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4419600" y="6172200"/>
            <a:ext cx="2133600" cy="368301"/>
          </a:xfrm>
          <a:prstGeom prst="rect">
            <a:avLst/>
          </a:prstGeom>
          <a:ln w="12700">
            <a:miter lim="400000"/>
          </a:ln>
        </p:spPr>
        <p:txBody>
          <a:bodyPr wrap="none" lIns="45719" rIns="45719" anchor="ctr">
            <a:spAutoFit/>
          </a:bodyPr>
          <a:lstStyle>
            <a:lvl1pPr algn="r">
              <a:defRPr sz="12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Lst>
  <p:transition xmlns:p14="http://schemas.microsoft.com/office/powerpoint/2010/main" spd="med" advClick="1"/>
  <p:txStyles>
    <p:titleStyle>
      <a:lvl1pPr marL="0" marR="0" indent="228600" algn="l" defTabSz="9144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Arial"/>
        </a:defRPr>
      </a:lvl1pPr>
      <a:lvl2pPr marL="0" marR="0" indent="228600" algn="l" defTabSz="9144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Arial"/>
        </a:defRPr>
      </a:lvl2pPr>
      <a:lvl3pPr marL="0" marR="0" indent="228600" algn="l" defTabSz="9144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Arial"/>
        </a:defRPr>
      </a:lvl3pPr>
      <a:lvl4pPr marL="0" marR="0" indent="228600" algn="l" defTabSz="9144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Arial"/>
        </a:defRPr>
      </a:lvl4pPr>
      <a:lvl5pPr marL="0" marR="0" indent="228600" algn="l" defTabSz="9144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Arial"/>
        </a:defRPr>
      </a:lvl5pPr>
      <a:lvl6pPr marL="0" marR="0" indent="228600" algn="l" defTabSz="9144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Arial"/>
        </a:defRPr>
      </a:lvl6pPr>
      <a:lvl7pPr marL="0" marR="0" indent="228600" algn="l" defTabSz="9144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Arial"/>
        </a:defRPr>
      </a:lvl7pPr>
      <a:lvl8pPr marL="0" marR="0" indent="228600" algn="l" defTabSz="9144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Arial"/>
        </a:defRPr>
      </a:lvl8pPr>
      <a:lvl9pPr marL="0" marR="0" indent="228600" algn="l" defTabSz="914400" rtl="0" latinLnBrk="0">
        <a:lnSpc>
          <a:spcPct val="100000"/>
        </a:lnSpc>
        <a:spcBef>
          <a:spcPts val="0"/>
        </a:spcBef>
        <a:spcAft>
          <a:spcPts val="0"/>
        </a:spcAft>
        <a:buClrTx/>
        <a:buSzTx/>
        <a:buFontTx/>
        <a:buNone/>
        <a:tabLst/>
        <a:defRPr b="1" baseline="0" cap="none" i="0" spc="0" strike="noStrike" sz="3600" u="none">
          <a:solidFill>
            <a:srgbClr val="000000"/>
          </a:solidFill>
          <a:uFillTx/>
          <a:latin typeface="+mj-lt"/>
          <a:ea typeface="+mj-ea"/>
          <a:cs typeface="+mj-cs"/>
          <a:sym typeface="Arial"/>
        </a:defRPr>
      </a:lvl9pPr>
    </p:titleStyle>
    <p:bodyStyle>
      <a:lvl1pPr marL="342900" marR="0" indent="-342900" algn="l" defTabSz="914400" rtl="0" latinLnBrk="0">
        <a:lnSpc>
          <a:spcPct val="100000"/>
        </a:lnSpc>
        <a:spcBef>
          <a:spcPts val="600"/>
        </a:spcBef>
        <a:spcAft>
          <a:spcPts val="0"/>
        </a:spcAft>
        <a:buClr>
          <a:srgbClr val="000000"/>
        </a:buClr>
        <a:buSzPct val="166666"/>
        <a:buFont typeface="Arial"/>
        <a:buChar char="•"/>
        <a:tabLst/>
        <a:defRPr b="0" baseline="0" cap="none" i="0" spc="0" strike="noStrike" sz="3000" u="none">
          <a:solidFill>
            <a:srgbClr val="000000"/>
          </a:solidFill>
          <a:uFillTx/>
          <a:latin typeface="+mj-lt"/>
          <a:ea typeface="+mj-ea"/>
          <a:cs typeface="+mj-cs"/>
          <a:sym typeface="Arial"/>
        </a:defRPr>
      </a:lvl1pPr>
      <a:lvl2pPr marL="814387" marR="0" indent="-357187" algn="l" defTabSz="914400" rtl="0" latinLnBrk="0">
        <a:lnSpc>
          <a:spcPct val="100000"/>
        </a:lnSpc>
        <a:spcBef>
          <a:spcPts val="600"/>
        </a:spcBef>
        <a:spcAft>
          <a:spcPts val="0"/>
        </a:spcAft>
        <a:buClr>
          <a:srgbClr val="000000"/>
        </a:buClr>
        <a:buSzPct val="100000"/>
        <a:buFont typeface="Arial"/>
        <a:buChar char="o"/>
        <a:tabLst/>
        <a:defRPr b="0" baseline="0" cap="none" i="0" spc="0" strike="noStrike" sz="3000" u="none">
          <a:solidFill>
            <a:srgbClr val="000000"/>
          </a:solidFill>
          <a:uFillTx/>
          <a:latin typeface="+mj-lt"/>
          <a:ea typeface="+mj-ea"/>
          <a:cs typeface="+mj-cs"/>
          <a:sym typeface="Arial"/>
        </a:defRPr>
      </a:lvl2pPr>
      <a:lvl3pPr marL="1200150" marR="0" indent="-285750" algn="l" defTabSz="914400" rtl="0" latinLnBrk="0">
        <a:lnSpc>
          <a:spcPct val="100000"/>
        </a:lnSpc>
        <a:spcBef>
          <a:spcPts val="600"/>
        </a:spcBef>
        <a:spcAft>
          <a:spcPts val="0"/>
        </a:spcAft>
        <a:buClr>
          <a:srgbClr val="000000"/>
        </a:buClr>
        <a:buSzPct val="100000"/>
        <a:buFont typeface="Arial"/>
        <a:buChar char="▪"/>
        <a:tabLst/>
        <a:defRPr b="0" baseline="0" cap="none" i="0" spc="0" strike="noStrike" sz="3000" u="none">
          <a:solidFill>
            <a:srgbClr val="000000"/>
          </a:solidFill>
          <a:uFillTx/>
          <a:latin typeface="+mj-lt"/>
          <a:ea typeface="+mj-ea"/>
          <a:cs typeface="+mj-cs"/>
          <a:sym typeface="Arial"/>
        </a:defRPr>
      </a:lvl3pPr>
      <a:lvl4pPr marL="1752600" marR="0" indent="-381000" algn="l" defTabSz="914400" rtl="0" latinLnBrk="0">
        <a:lnSpc>
          <a:spcPct val="100000"/>
        </a:lnSpc>
        <a:spcBef>
          <a:spcPts val="600"/>
        </a:spcBef>
        <a:spcAft>
          <a:spcPts val="0"/>
        </a:spcAft>
        <a:buClr>
          <a:srgbClr val="000000"/>
        </a:buClr>
        <a:buSzPct val="166666"/>
        <a:buFont typeface="Arial"/>
        <a:buChar char="•"/>
        <a:tabLst/>
        <a:defRPr b="0" baseline="0" cap="none" i="0" spc="0" strike="noStrike" sz="3000" u="none">
          <a:solidFill>
            <a:srgbClr val="000000"/>
          </a:solidFill>
          <a:uFillTx/>
          <a:latin typeface="+mj-lt"/>
          <a:ea typeface="+mj-ea"/>
          <a:cs typeface="+mj-cs"/>
          <a:sym typeface="Arial"/>
        </a:defRPr>
      </a:lvl4pPr>
      <a:lvl5pPr marL="2209800" marR="0" indent="-381000" algn="l" defTabSz="914400" rtl="0" latinLnBrk="0">
        <a:lnSpc>
          <a:spcPct val="100000"/>
        </a:lnSpc>
        <a:spcBef>
          <a:spcPts val="600"/>
        </a:spcBef>
        <a:spcAft>
          <a:spcPts val="0"/>
        </a:spcAft>
        <a:buClr>
          <a:srgbClr val="000000"/>
        </a:buClr>
        <a:buSzPct val="100000"/>
        <a:buFont typeface="Arial"/>
        <a:buChar char="o"/>
        <a:tabLst/>
        <a:defRPr b="0" baseline="0" cap="none" i="0" spc="0" strike="noStrike" sz="3000" u="none">
          <a:solidFill>
            <a:srgbClr val="000000"/>
          </a:solidFill>
          <a:uFillTx/>
          <a:latin typeface="+mj-lt"/>
          <a:ea typeface="+mj-ea"/>
          <a:cs typeface="+mj-cs"/>
          <a:sym typeface="Arial"/>
        </a:defRPr>
      </a:lvl5pPr>
      <a:lvl6pPr marL="2667000" marR="0" indent="-381000" algn="l" defTabSz="914400" rtl="0" latinLnBrk="0">
        <a:lnSpc>
          <a:spcPct val="100000"/>
        </a:lnSpc>
        <a:spcBef>
          <a:spcPts val="600"/>
        </a:spcBef>
        <a:spcAft>
          <a:spcPts val="0"/>
        </a:spcAft>
        <a:buClr>
          <a:srgbClr val="000000"/>
        </a:buClr>
        <a:buSzPct val="100000"/>
        <a:buFont typeface="Arial"/>
        <a:buChar char="▪"/>
        <a:tabLst/>
        <a:defRPr b="0" baseline="0" cap="none" i="0" spc="0" strike="noStrike" sz="3000" u="none">
          <a:solidFill>
            <a:srgbClr val="000000"/>
          </a:solidFill>
          <a:uFillTx/>
          <a:latin typeface="+mj-lt"/>
          <a:ea typeface="+mj-ea"/>
          <a:cs typeface="+mj-cs"/>
          <a:sym typeface="Arial"/>
        </a:defRPr>
      </a:lvl6pPr>
      <a:lvl7pPr marL="3124200" marR="0" indent="-381000" algn="l" defTabSz="914400" rtl="0" latinLnBrk="0">
        <a:lnSpc>
          <a:spcPct val="100000"/>
        </a:lnSpc>
        <a:spcBef>
          <a:spcPts val="600"/>
        </a:spcBef>
        <a:spcAft>
          <a:spcPts val="0"/>
        </a:spcAft>
        <a:buClr>
          <a:srgbClr val="000000"/>
        </a:buClr>
        <a:buSzPct val="166666"/>
        <a:buFont typeface="Arial"/>
        <a:buChar char="•"/>
        <a:tabLst/>
        <a:defRPr b="0" baseline="0" cap="none" i="0" spc="0" strike="noStrike" sz="3000" u="none">
          <a:solidFill>
            <a:srgbClr val="000000"/>
          </a:solidFill>
          <a:uFillTx/>
          <a:latin typeface="+mj-lt"/>
          <a:ea typeface="+mj-ea"/>
          <a:cs typeface="+mj-cs"/>
          <a:sym typeface="Arial"/>
        </a:defRPr>
      </a:lvl7pPr>
      <a:lvl8pPr marL="3581400" marR="0" indent="-381000" algn="l" defTabSz="914400" rtl="0" latinLnBrk="0">
        <a:lnSpc>
          <a:spcPct val="100000"/>
        </a:lnSpc>
        <a:spcBef>
          <a:spcPts val="600"/>
        </a:spcBef>
        <a:spcAft>
          <a:spcPts val="0"/>
        </a:spcAft>
        <a:buClr>
          <a:srgbClr val="000000"/>
        </a:buClr>
        <a:buSzPct val="100000"/>
        <a:buFont typeface="Arial"/>
        <a:buChar char="o"/>
        <a:tabLst/>
        <a:defRPr b="0" baseline="0" cap="none" i="0" spc="0" strike="noStrike" sz="3000" u="none">
          <a:solidFill>
            <a:srgbClr val="000000"/>
          </a:solidFill>
          <a:uFillTx/>
          <a:latin typeface="+mj-lt"/>
          <a:ea typeface="+mj-ea"/>
          <a:cs typeface="+mj-cs"/>
          <a:sym typeface="Arial"/>
        </a:defRPr>
      </a:lvl8pPr>
      <a:lvl9pPr marL="4038600" marR="0" indent="-381000" algn="l" defTabSz="914400" rtl="0" latinLnBrk="0">
        <a:lnSpc>
          <a:spcPct val="100000"/>
        </a:lnSpc>
        <a:spcBef>
          <a:spcPts val="600"/>
        </a:spcBef>
        <a:spcAft>
          <a:spcPts val="0"/>
        </a:spcAft>
        <a:buClr>
          <a:srgbClr val="000000"/>
        </a:buClr>
        <a:buSzPct val="100000"/>
        <a:buFont typeface="Arial"/>
        <a:buChar char="▪"/>
        <a:tabLst/>
        <a:defRPr b="0" baseline="0" cap="none" i="0" spc="0" strike="noStrike" sz="3000" u="none">
          <a:solidFill>
            <a:srgbClr val="000000"/>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Arial"/>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 Id="rId3" Type="http://schemas.openxmlformats.org/officeDocument/2006/relationships/hyperlink" Target="http://www.hawaiiswim.org/business/TheButterfly/TheButterfly.html" TargetMode="External"/></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hyperlink" Target="http://%E2%97%8F%09https://www.youtube.com/watch?v=7y8HjalvoaM" TargetMode="External"/></Relationships>

</file>

<file path=ppt/slides/_rels/slide2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3.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71" name="shutterstock_472440784-small.jpg" descr="shutterstock_472440784-small.jpg"/>
          <p:cNvPicPr>
            <a:picLocks noChangeAspect="1"/>
          </p:cNvPicPr>
          <p:nvPr/>
        </p:nvPicPr>
        <p:blipFill>
          <a:blip r:embed="rId2">
            <a:alphaModFix amt="56167"/>
            <a:extLst/>
          </a:blip>
          <a:stretch>
            <a:fillRect/>
          </a:stretch>
        </p:blipFill>
        <p:spPr>
          <a:xfrm>
            <a:off x="-114412" y="-1"/>
            <a:ext cx="10274460" cy="6858001"/>
          </a:xfrm>
          <a:prstGeom prst="rect">
            <a:avLst/>
          </a:prstGeom>
          <a:ln w="12700">
            <a:miter lim="400000"/>
          </a:ln>
        </p:spPr>
      </p:pic>
      <p:sp>
        <p:nvSpPr>
          <p:cNvPr id="72" name="Welcome To Class!"/>
          <p:cNvSpPr txBox="1"/>
          <p:nvPr/>
        </p:nvSpPr>
        <p:spPr>
          <a:xfrm>
            <a:off x="2790826" y="241299"/>
            <a:ext cx="3562348" cy="510777"/>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ctr">
              <a:defRPr b="1" sz="3000"/>
            </a:lvl1pPr>
          </a:lstStyle>
          <a:p>
            <a:pPr/>
            <a:r>
              <a:t>Welcome To Class!</a:t>
            </a:r>
          </a:p>
        </p:txBody>
      </p:sp>
      <p:sp>
        <p:nvSpPr>
          <p:cNvPr id="73" name="What is your favorite activity that involves water?"/>
          <p:cNvSpPr txBox="1"/>
          <p:nvPr/>
        </p:nvSpPr>
        <p:spPr>
          <a:xfrm>
            <a:off x="1915020" y="2731671"/>
            <a:ext cx="5855953"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800">
                <a:latin typeface="Futura Md BT"/>
                <a:ea typeface="Futura Md BT"/>
                <a:cs typeface="Futura Md BT"/>
                <a:sym typeface="Futura Md BT"/>
              </a:defRPr>
            </a:lvl1pPr>
          </a:lstStyle>
          <a:p>
            <a:pPr/>
            <a:r>
              <a:t>What is your favorite activity that involves water?</a:t>
            </a:r>
          </a:p>
        </p:txBody>
      </p:sp>
      <p:sp>
        <p:nvSpPr>
          <p:cNvPr id="74" name="Question of the day:"/>
          <p:cNvSpPr txBox="1"/>
          <p:nvPr/>
        </p:nvSpPr>
        <p:spPr>
          <a:xfrm>
            <a:off x="990599" y="1925749"/>
            <a:ext cx="7162801"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800">
                <a:latin typeface="Futura Md BT"/>
                <a:ea typeface="Futura Md BT"/>
                <a:cs typeface="Futura Md BT"/>
                <a:sym typeface="Futura Md BT"/>
              </a:defRPr>
            </a:lvl1pPr>
          </a:lstStyle>
          <a:p>
            <a:pPr/>
            <a:r>
              <a:t>Question of the day:</a:t>
            </a:r>
          </a:p>
        </p:txBody>
      </p:sp>
      <p:sp>
        <p:nvSpPr>
          <p:cNvPr id="75" name="Type your response in the chat window!"/>
          <p:cNvSpPr txBox="1"/>
          <p:nvPr/>
        </p:nvSpPr>
        <p:spPr>
          <a:xfrm>
            <a:off x="2608893" y="5082107"/>
            <a:ext cx="4827851" cy="3708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defRPr b="1" sz="1800">
                <a:latin typeface="Futura Md BT"/>
                <a:ea typeface="Futura Md BT"/>
                <a:cs typeface="Futura Md BT"/>
                <a:sym typeface="Futura Md BT"/>
              </a:defRPr>
            </a:lvl1pPr>
          </a:lstStyle>
          <a:p>
            <a:pPr/>
            <a:r>
              <a:t>Type your response in the chat window!</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73">
                                            <p:bg/>
                                          </p:spTgt>
                                        </p:tgtEl>
                                        <p:attrNameLst>
                                          <p:attrName>style.visibility</p:attrName>
                                        </p:attrNameLst>
                                      </p:cBhvr>
                                      <p:to>
                                        <p:strVal val="visible"/>
                                      </p:to>
                                    </p:set>
                                    <p:animEffect filter="wipe(left)" transition="in">
                                      <p:cBhvr>
                                        <p:cTn id="7" dur="1000"/>
                                        <p:tgtEl>
                                          <p:spTgt spid="7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73">
                                            <p:txEl>
                                              <p:pRg st="0" end="0"/>
                                            </p:txEl>
                                          </p:spTgt>
                                        </p:tgtEl>
                                        <p:attrNameLst>
                                          <p:attrName>style.visibility</p:attrName>
                                        </p:attrNameLst>
                                      </p:cBhvr>
                                      <p:to>
                                        <p:strVal val="visible"/>
                                      </p:to>
                                    </p:set>
                                    <p:animEffect filter="wipe(left)" transition="in">
                                      <p:cBhvr>
                                        <p:cTn id="10" dur="1000"/>
                                        <p:tgtEl>
                                          <p:spTgt spid="7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2" fill="hold">
                                  <p:stCondLst>
                                    <p:cond delay="0"/>
                                  </p:stCondLst>
                                  <p:iterate type="el" backwards="0">
                                    <p:tmAbs val="0"/>
                                  </p:iterate>
                                  <p:childTnLst>
                                    <p:set>
                                      <p:cBhvr>
                                        <p:cTn id="14" fill="hold"/>
                                        <p:tgtEl>
                                          <p:spTgt spid="74">
                                            <p:bg/>
                                          </p:spTgt>
                                        </p:tgtEl>
                                        <p:attrNameLst>
                                          <p:attrName>style.visibility</p:attrName>
                                        </p:attrNameLst>
                                      </p:cBhvr>
                                      <p:to>
                                        <p:strVal val="visible"/>
                                      </p:to>
                                    </p:set>
                                    <p:animEffect filter="wipe(left)" transition="in">
                                      <p:cBhvr>
                                        <p:cTn id="15" dur="1000"/>
                                        <p:tgtEl>
                                          <p:spTgt spid="74">
                                            <p:bg/>
                                          </p:spTgt>
                                        </p:tgtEl>
                                      </p:cBhvr>
                                    </p:animEffect>
                                  </p:childTnLst>
                                </p:cTn>
                              </p:par>
                              <p:par>
                                <p:cTn id="16" presetClass="entr" nodeType="withEffect" presetSubtype="8" presetID="22" grpId="2" fill="hold">
                                  <p:stCondLst>
                                    <p:cond delay="0"/>
                                  </p:stCondLst>
                                  <p:iterate type="el" backwards="0">
                                    <p:tmAbs val="0"/>
                                  </p:iterate>
                                  <p:childTnLst>
                                    <p:set>
                                      <p:cBhvr>
                                        <p:cTn id="17" fill="hold"/>
                                        <p:tgtEl>
                                          <p:spTgt spid="74">
                                            <p:txEl>
                                              <p:pRg st="0" end="0"/>
                                            </p:txEl>
                                          </p:spTgt>
                                        </p:tgtEl>
                                        <p:attrNameLst>
                                          <p:attrName>style.visibility</p:attrName>
                                        </p:attrNameLst>
                                      </p:cBhvr>
                                      <p:to>
                                        <p:strVal val="visible"/>
                                      </p:to>
                                    </p:set>
                                    <p:animEffect filter="wipe(left)" transition="in">
                                      <p:cBhvr>
                                        <p:cTn id="18" dur="1000"/>
                                        <p:tgtEl>
                                          <p:spTgt spid="7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8" presetID="22" grpId="3" fill="hold">
                                  <p:stCondLst>
                                    <p:cond delay="0"/>
                                  </p:stCondLst>
                                  <p:iterate type="el" backwards="0">
                                    <p:tmAbs val="0"/>
                                  </p:iterate>
                                  <p:childTnLst>
                                    <p:set>
                                      <p:cBhvr>
                                        <p:cTn id="22" fill="hold"/>
                                        <p:tgtEl>
                                          <p:spTgt spid="75">
                                            <p:bg/>
                                          </p:spTgt>
                                        </p:tgtEl>
                                        <p:attrNameLst>
                                          <p:attrName>style.visibility</p:attrName>
                                        </p:attrNameLst>
                                      </p:cBhvr>
                                      <p:to>
                                        <p:strVal val="visible"/>
                                      </p:to>
                                    </p:set>
                                    <p:animEffect filter="wipe(left)" transition="in">
                                      <p:cBhvr>
                                        <p:cTn id="23" dur="1000"/>
                                        <p:tgtEl>
                                          <p:spTgt spid="75">
                                            <p:bg/>
                                          </p:spTgt>
                                        </p:tgtEl>
                                      </p:cBhvr>
                                    </p:animEffect>
                                  </p:childTnLst>
                                </p:cTn>
                              </p:par>
                              <p:par>
                                <p:cTn id="24" presetClass="entr" nodeType="withEffect" presetSubtype="8" presetID="22" grpId="3" fill="hold">
                                  <p:stCondLst>
                                    <p:cond delay="0"/>
                                  </p:stCondLst>
                                  <p:iterate type="el" backwards="0">
                                    <p:tmAbs val="0"/>
                                  </p:iterate>
                                  <p:childTnLst>
                                    <p:set>
                                      <p:cBhvr>
                                        <p:cTn id="25" fill="hold"/>
                                        <p:tgtEl>
                                          <p:spTgt spid="75">
                                            <p:txEl>
                                              <p:pRg st="0" end="0"/>
                                            </p:txEl>
                                          </p:spTgt>
                                        </p:tgtEl>
                                        <p:attrNameLst>
                                          <p:attrName>style.visibility</p:attrName>
                                        </p:attrNameLst>
                                      </p:cBhvr>
                                      <p:to>
                                        <p:strVal val="visible"/>
                                      </p:to>
                                    </p:set>
                                    <p:animEffect filter="wipe(left)" transition="in">
                                      <p:cBhvr>
                                        <p:cTn id="26" dur="1000"/>
                                        <p:tgtEl>
                                          <p:spTgt spid="75">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75" grpId="3"/>
      <p:bldP build="p" bldLvl="5" animBg="1" rev="0" advAuto="0" spid="73" grpId="1"/>
      <p:bldP build="p" bldLvl="5" animBg="1" rev="0" advAuto="0" spid="74" grpId="2"/>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 name="Shape 44"/>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Shape 49"/>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 name="Shape 54"/>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 name="Shape 59"/>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Shape 64"/>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 name="Shape 69"/>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 name="Shape 74"/>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Shape 79"/>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 name="Shape 84"/>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CCCCC"/>
        </a:solidFill>
      </p:bgPr>
    </p:bg>
    <p:spTree>
      <p:nvGrpSpPr>
        <p:cNvPr id="1" name=""/>
        <p:cNvGrpSpPr/>
        <p:nvPr/>
      </p:nvGrpSpPr>
      <p:grpSpPr>
        <a:xfrm>
          <a:off x="0" y="0"/>
          <a:ext cx="0" cy="0"/>
          <a:chOff x="0" y="0"/>
          <a:chExt cx="0" cy="0"/>
        </a:xfrm>
      </p:grpSpPr>
      <p:pic>
        <p:nvPicPr>
          <p:cNvPr id="123" name="Picture 3" descr="Picture 3"/>
          <p:cNvPicPr>
            <a:picLocks noChangeAspect="1"/>
          </p:cNvPicPr>
          <p:nvPr/>
        </p:nvPicPr>
        <p:blipFill>
          <a:blip r:embed="rId2">
            <a:alphaModFix amt="30000"/>
            <a:extLst/>
          </a:blip>
          <a:stretch>
            <a:fillRect/>
          </a:stretch>
        </p:blipFill>
        <p:spPr>
          <a:xfrm>
            <a:off x="0" y="0"/>
            <a:ext cx="9144000" cy="6858000"/>
          </a:xfrm>
          <a:prstGeom prst="rect">
            <a:avLst/>
          </a:prstGeom>
          <a:ln w="12700">
            <a:miter lim="400000"/>
          </a:ln>
        </p:spPr>
      </p:pic>
      <p:sp>
        <p:nvSpPr>
          <p:cNvPr id="124" name="Shape 95"/>
          <p:cNvSpPr txBox="1"/>
          <p:nvPr>
            <p:ph type="title"/>
          </p:nvPr>
        </p:nvSpPr>
        <p:spPr>
          <a:xfrm>
            <a:off x="457200" y="1512412"/>
            <a:ext cx="8229600" cy="1143001"/>
          </a:xfrm>
          <a:prstGeom prst="rect">
            <a:avLst/>
          </a:prstGeom>
        </p:spPr>
        <p:txBody>
          <a:bodyPr/>
          <a:lstStyle>
            <a:lvl1pPr algn="ctr"/>
          </a:lstStyle>
          <a:p>
            <a:pPr/>
            <a:r>
              <a:t>Story: Butterfly Story </a:t>
            </a:r>
          </a:p>
        </p:txBody>
      </p:sp>
      <p:sp>
        <p:nvSpPr>
          <p:cNvPr id="125" name="http://www.hawaiiswim.org/business/TheButterfly/TheButterfly.html"/>
          <p:cNvSpPr txBox="1"/>
          <p:nvPr/>
        </p:nvSpPr>
        <p:spPr>
          <a:xfrm>
            <a:off x="457200" y="2957712"/>
            <a:ext cx="8229600" cy="942576"/>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190500" algn="ctr">
              <a:defRPr sz="3000">
                <a:solidFill>
                  <a:srgbClr val="666666"/>
                </a:solidFill>
              </a:defRPr>
            </a:pPr>
            <a:r>
              <a:rPr>
                <a:solidFill>
                  <a:srgbClr val="000000"/>
                </a:solidFill>
                <a:hlinkClick r:id="rId3" invalidUrl="" action="" tgtFrame="" tooltip="" history="1" highlightClick="0" endSnd="0"/>
              </a:rPr>
              <a:t> </a:t>
            </a:r>
            <a:r>
              <a:rPr>
                <a:hlinkClick r:id="rId3" invalidUrl="" action="" tgtFrame="" tooltip="" history="1" highlightClick="0" endSnd="0"/>
              </a:rPr>
              <a:t>http://www.hawaiiswim.org/business/TheButterfly/TheButterfly.html</a:t>
            </a:r>
          </a:p>
        </p:txBody>
      </p:sp>
    </p:spTree>
  </p:cSld>
  <p:clrMapOvr>
    <a:masterClrMapping/>
  </p:clrMapOvr>
  <mc:AlternateContent xmlns:mc="http://schemas.openxmlformats.org/markup-compatibility/2006">
    <mc:Choice xmlns:p14="http://schemas.microsoft.com/office/powerpoint/2010/main" Requires="p14">
      <p:transition spd="slow" advClick="1" p14:dur="1200">
        <p14:flip dir="r"/>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CCCCC"/>
        </a:solidFill>
      </p:bgPr>
    </p:bg>
    <p:spTree>
      <p:nvGrpSpPr>
        <p:cNvPr id="1" name=""/>
        <p:cNvGrpSpPr/>
        <p:nvPr/>
      </p:nvGrpSpPr>
      <p:grpSpPr>
        <a:xfrm>
          <a:off x="0" y="0"/>
          <a:ext cx="0" cy="0"/>
          <a:chOff x="0" y="0"/>
          <a:chExt cx="0" cy="0"/>
        </a:xfrm>
      </p:grpSpPr>
      <p:pic>
        <p:nvPicPr>
          <p:cNvPr id="77" name="Screen Shot 2020-03-17 at 3.27.32 PM.png" descr="Screen Shot 2020-03-17 at 3.27.32 PM.png"/>
          <p:cNvPicPr>
            <a:picLocks noChangeAspect="1"/>
          </p:cNvPicPr>
          <p:nvPr/>
        </p:nvPicPr>
        <p:blipFill>
          <a:blip r:embed="rId2">
            <a:extLst/>
          </a:blip>
          <a:srcRect l="25496" t="0" r="0" b="0"/>
          <a:stretch>
            <a:fillRect/>
          </a:stretch>
        </p:blipFill>
        <p:spPr>
          <a:xfrm>
            <a:off x="0" y="0"/>
            <a:ext cx="9144000" cy="6858000"/>
          </a:xfrm>
          <a:prstGeom prst="rect">
            <a:avLst/>
          </a:prstGeom>
          <a:ln w="12700">
            <a:miter lim="400000"/>
          </a:ln>
        </p:spPr>
      </p:pic>
      <p:sp>
        <p:nvSpPr>
          <p:cNvPr id="78" name="Shape 29"/>
          <p:cNvSpPr txBox="1"/>
          <p:nvPr>
            <p:ph type="title"/>
          </p:nvPr>
        </p:nvSpPr>
        <p:spPr>
          <a:xfrm>
            <a:off x="1389024" y="495493"/>
            <a:ext cx="6118492" cy="782543"/>
          </a:xfrm>
          <a:prstGeom prst="rect">
            <a:avLst/>
          </a:prstGeom>
        </p:spPr>
        <p:txBody>
          <a:bodyPr/>
          <a:lstStyle>
            <a:lvl1pPr indent="226313" algn="ctr" defTabSz="905255">
              <a:defRPr sz="4356">
                <a:solidFill>
                  <a:srgbClr val="FFFFFF"/>
                </a:solidFill>
              </a:defRPr>
            </a:lvl1pPr>
          </a:lstStyle>
          <a:p>
            <a:pPr/>
            <a:r>
              <a:t>Video Clip!</a:t>
            </a:r>
          </a:p>
        </p:txBody>
      </p:sp>
      <p:sp>
        <p:nvSpPr>
          <p:cNvPr id="79" name="Rectangle 4">
            <a:hlinkClick r:id="rId3" invalidUrl="" action="" tgtFrame="" tooltip="" history="1" highlightClick="0" endSnd="0"/>
          </p:cNvPr>
          <p:cNvSpPr txBox="1"/>
          <p:nvPr/>
        </p:nvSpPr>
        <p:spPr>
          <a:xfrm>
            <a:off x="1137159" y="5220736"/>
            <a:ext cx="7139772" cy="792669"/>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400">
                <a:solidFill>
                  <a:srgbClr val="FFFFFF"/>
                </a:solidFill>
              </a:defRPr>
            </a:pPr>
            <a:r>
              <a:t>https://www.youtube.com/watch?v=7y8HjalvoaM</a:t>
            </a:r>
          </a:p>
          <a:p>
            <a:pPr>
              <a:defRPr sz="2400">
                <a:solidFill>
                  <a:srgbClr val="FFFFFF"/>
                </a:solidFill>
              </a:defRPr>
            </a:pPr>
            <a:r>
              <a:t> </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27" name="paper notebook2.pdf" descr="paper notebook2.pdf"/>
          <p:cNvPicPr>
            <a:picLocks noChangeAspect="1"/>
          </p:cNvPicPr>
          <p:nvPr/>
        </p:nvPicPr>
        <p:blipFill>
          <a:blip r:embed="rId2">
            <a:extLst/>
          </a:blip>
          <a:stretch>
            <a:fillRect/>
          </a:stretch>
        </p:blipFill>
        <p:spPr>
          <a:xfrm>
            <a:off x="913214" y="162054"/>
            <a:ext cx="6267007" cy="6858001"/>
          </a:xfrm>
          <a:prstGeom prst="rect">
            <a:avLst/>
          </a:prstGeom>
          <a:ln w="12700">
            <a:miter lim="400000"/>
          </a:ln>
        </p:spPr>
      </p:pic>
      <p:pic>
        <p:nvPicPr>
          <p:cNvPr id="128" name="nike_justdoit_00.jpg" descr="nike_justdoit_00.jpg"/>
          <p:cNvPicPr>
            <a:picLocks noChangeAspect="1"/>
          </p:cNvPicPr>
          <p:nvPr/>
        </p:nvPicPr>
        <p:blipFill>
          <a:blip r:embed="rId3">
            <a:extLst/>
          </a:blip>
          <a:stretch>
            <a:fillRect/>
          </a:stretch>
        </p:blipFill>
        <p:spPr>
          <a:xfrm>
            <a:off x="3547166" y="1301442"/>
            <a:ext cx="2049668" cy="1265227"/>
          </a:xfrm>
          <a:prstGeom prst="rect">
            <a:avLst/>
          </a:prstGeom>
          <a:ln w="12700">
            <a:miter lim="400000"/>
          </a:ln>
        </p:spPr>
      </p:pic>
      <p:sp>
        <p:nvSpPr>
          <p:cNvPr id="129" name="Shape 89"/>
          <p:cNvSpPr txBox="1"/>
          <p:nvPr>
            <p:ph type="title"/>
          </p:nvPr>
        </p:nvSpPr>
        <p:spPr>
          <a:xfrm>
            <a:off x="1319184" y="2394869"/>
            <a:ext cx="6118493" cy="782543"/>
          </a:xfrm>
          <a:prstGeom prst="rect">
            <a:avLst/>
          </a:prstGeom>
        </p:spPr>
        <p:txBody>
          <a:bodyPr/>
          <a:lstStyle>
            <a:lvl1pPr algn="ctr">
              <a:defRPr sz="2600"/>
            </a:lvl1pPr>
          </a:lstStyle>
          <a:p>
            <a:pPr/>
            <a:r>
              <a:t>Create your own creed or motto</a:t>
            </a:r>
          </a:p>
        </p:txBody>
      </p:sp>
      <p:sp>
        <p:nvSpPr>
          <p:cNvPr id="130" name="Shape 89"/>
          <p:cNvSpPr txBox="1"/>
          <p:nvPr/>
        </p:nvSpPr>
        <p:spPr>
          <a:xfrm>
            <a:off x="1512754" y="327756"/>
            <a:ext cx="6118492" cy="782543"/>
          </a:xfrm>
          <a:prstGeom prst="rect">
            <a:avLst/>
          </a:prstGeom>
          <a:ln w="12700">
            <a:miter lim="400000"/>
          </a:ln>
          <a:extLst>
            <a:ext uri="{C572A759-6A51-4108-AA02-DFA0A04FC94B}">
              <ma14:wrappingTextBoxFlag xmlns:ma14="http://schemas.microsoft.com/office/mac/drawingml/2011/main" val="1"/>
            </a:ext>
          </a:extLst>
        </p:spPr>
        <p:txBody>
          <a:bodyPr lIns="91424" tIns="91424" rIns="91424" bIns="91424" anchor="b">
            <a:normAutofit fontScale="100000" lnSpcReduction="0"/>
          </a:bodyPr>
          <a:lstStyle>
            <a:lvl1pPr indent="226313" algn="ctr" defTabSz="905255">
              <a:defRPr b="1" sz="4356"/>
            </a:lvl1pPr>
          </a:lstStyle>
          <a:p>
            <a:pPr/>
            <a:r>
              <a:t>Art Assignment</a:t>
            </a:r>
          </a:p>
        </p:txBody>
      </p:sp>
      <p:sp>
        <p:nvSpPr>
          <p:cNvPr id="131" name="You can use any art medium to do this (colored pencils, photos, pictures from internet or magazines, etc). It should represent something positive you want to become or achieve. It can be something to tell yourself (positive self-talk) when things are getting intense. Remember you can't control everything that happens; only what you do about it.…"/>
          <p:cNvSpPr txBox="1"/>
          <p:nvPr/>
        </p:nvSpPr>
        <p:spPr>
          <a:xfrm>
            <a:off x="2139867" y="3416384"/>
            <a:ext cx="4864266" cy="180040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defTabSz="457200">
              <a:lnSpc>
                <a:spcPts val="3100"/>
              </a:lnSpc>
              <a:defRPr sz="1333"/>
            </a:pPr>
            <a:r>
              <a:t>You can use any art medium to do this (colored pencils, photos, pictures from internet or magazines, etc). It should represent something positive you want to become or achieve. It can be something to tell yourself (positive self-talk) when things are getting intense. Remember you can't control everything that happens; only what you do about it. </a:t>
            </a:r>
          </a:p>
          <a:p>
            <a:pPr defTabSz="457200">
              <a:lnSpc>
                <a:spcPts val="3100"/>
              </a:lnSpc>
              <a:defRPr sz="1333"/>
            </a:pPr>
          </a:p>
          <a:p>
            <a:pPr defTabSz="457200">
              <a:lnSpc>
                <a:spcPts val="3100"/>
              </a:lnSpc>
              <a:defRPr sz="1333"/>
            </a:pPr>
            <a:r>
              <a:t>Put your creed or motto somewhere you will see it every day (locker room, mirror, etc)</a:t>
            </a:r>
          </a:p>
        </p:txBody>
      </p:sp>
    </p:spTree>
  </p:cSld>
  <p:clrMapOvr>
    <a:masterClrMapping/>
  </p:clrMapOvr>
  <mc:AlternateContent xmlns:mc="http://schemas.openxmlformats.org/markup-compatibility/2006">
    <mc:Choice xmlns:p14="http://schemas.microsoft.com/office/powerpoint/2010/main" Requires="p14">
      <p:transition spd="slow" advClick="1" p14:dur="1200">
        <p14:ripple/>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3" name="pencil3.jpg" descr="pencil3.jpg"/>
          <p:cNvPicPr>
            <a:picLocks noChangeAspect="1"/>
          </p:cNvPicPr>
          <p:nvPr/>
        </p:nvPicPr>
        <p:blipFill>
          <a:blip r:embed="rId2">
            <a:extLst/>
          </a:blip>
          <a:srcRect l="4253" t="0" r="9208" b="0"/>
          <a:stretch>
            <a:fillRect/>
          </a:stretch>
        </p:blipFill>
        <p:spPr>
          <a:xfrm>
            <a:off x="-32676" y="-33105"/>
            <a:ext cx="9209352" cy="6924210"/>
          </a:xfrm>
          <a:prstGeom prst="rect">
            <a:avLst/>
          </a:prstGeom>
          <a:ln w="12700">
            <a:miter lim="400000"/>
          </a:ln>
        </p:spPr>
      </p:pic>
      <p:sp>
        <p:nvSpPr>
          <p:cNvPr id="134" name="Shape 95"/>
          <p:cNvSpPr txBox="1"/>
          <p:nvPr>
            <p:ph type="title"/>
          </p:nvPr>
        </p:nvSpPr>
        <p:spPr>
          <a:prstGeom prst="rect">
            <a:avLst/>
          </a:prstGeom>
        </p:spPr>
        <p:txBody>
          <a:bodyPr/>
          <a:lstStyle>
            <a:lvl1pPr algn="ctr"/>
          </a:lstStyle>
          <a:p>
            <a:pPr/>
            <a:r>
              <a:t>Journal Activity</a:t>
            </a:r>
          </a:p>
        </p:txBody>
      </p:sp>
      <p:sp>
        <p:nvSpPr>
          <p:cNvPr id="135" name="Write about a time when you used positive self-talk to get through a challenge.…"/>
          <p:cNvSpPr txBox="1"/>
          <p:nvPr/>
        </p:nvSpPr>
        <p:spPr>
          <a:xfrm>
            <a:off x="581722" y="3020710"/>
            <a:ext cx="8229601" cy="1374377"/>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indent="190500" algn="ctr">
              <a:defRPr sz="3000"/>
            </a:pPr>
            <a:r>
              <a:t>Write about a time when you used positive self-talk to get through a challenge. </a:t>
            </a:r>
          </a:p>
          <a:p>
            <a:pPr indent="190500" algn="ctr">
              <a:defRPr sz="3000"/>
            </a:pPr>
            <a:r>
              <a:t>How did it help?</a:t>
            </a:r>
          </a:p>
        </p:txBody>
      </p:sp>
    </p:spTree>
  </p:cSld>
  <p:clrMapOvr>
    <a:masterClrMapping/>
  </p:clrMapOvr>
  <mc:AlternateContent xmlns:mc="http://schemas.openxmlformats.org/markup-compatibility/2006">
    <mc:Choice xmlns:p14="http://schemas.microsoft.com/office/powerpoint/2010/main" Requires="p14">
      <p:transition spd="slow" advClick="1" p14:dur="1200">
        <p14:rippl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7" name="shutterstock_83341201.jpg" descr="shutterstock_83341201.jpg"/>
          <p:cNvPicPr>
            <a:picLocks noChangeAspect="1"/>
          </p:cNvPicPr>
          <p:nvPr/>
        </p:nvPicPr>
        <p:blipFill>
          <a:blip r:embed="rId2">
            <a:extLst/>
          </a:blip>
          <a:stretch>
            <a:fillRect/>
          </a:stretch>
        </p:blipFill>
        <p:spPr>
          <a:xfrm>
            <a:off x="5255644" y="107503"/>
            <a:ext cx="3888356" cy="2824839"/>
          </a:xfrm>
          <a:prstGeom prst="rect">
            <a:avLst/>
          </a:prstGeom>
          <a:ln w="12700">
            <a:miter lim="400000"/>
          </a:ln>
        </p:spPr>
      </p:pic>
      <p:sp>
        <p:nvSpPr>
          <p:cNvPr id="138" name="Shape 95"/>
          <p:cNvSpPr txBox="1"/>
          <p:nvPr>
            <p:ph type="title"/>
          </p:nvPr>
        </p:nvSpPr>
        <p:spPr>
          <a:xfrm>
            <a:off x="170229" y="426562"/>
            <a:ext cx="8229601" cy="892364"/>
          </a:xfrm>
          <a:prstGeom prst="rect">
            <a:avLst/>
          </a:prstGeom>
        </p:spPr>
        <p:txBody>
          <a:bodyPr/>
          <a:lstStyle>
            <a:lvl1pPr algn="ctr"/>
          </a:lstStyle>
          <a:p>
            <a:pPr/>
            <a:r>
              <a:t>Plugging in Activity</a:t>
            </a:r>
          </a:p>
        </p:txBody>
      </p:sp>
      <p:sp>
        <p:nvSpPr>
          <p:cNvPr id="139" name="Ask a parent, guardian or someone you know what is the biggest challenge they have overcome in their life. Ask them how they overcame that challenge.…"/>
          <p:cNvSpPr txBox="1"/>
          <p:nvPr/>
        </p:nvSpPr>
        <p:spPr>
          <a:xfrm>
            <a:off x="581722" y="3020710"/>
            <a:ext cx="8229601" cy="3027454"/>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a:defRPr sz="2500"/>
            </a:pPr>
            <a:r>
              <a:t>Ask a parent, guardian or someone you know what is the biggest challenge they have overcome in their life. Ask them how they overcame that challenge.</a:t>
            </a:r>
          </a:p>
          <a:p>
            <a:pPr>
              <a:defRPr sz="2500"/>
            </a:pPr>
            <a:r>
              <a:t> </a:t>
            </a:r>
          </a:p>
          <a:p>
            <a:pPr>
              <a:defRPr sz="2500"/>
            </a:pPr>
            <a:r>
              <a:t>Try and identify their strategies and compare them to the four strategies we learn through the Motivation Formula of (positive self-talk, character and heart, passions &amp; interests, support systems).</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CCCCC"/>
        </a:solidFill>
      </p:bgPr>
    </p:bg>
    <p:spTree>
      <p:nvGrpSpPr>
        <p:cNvPr id="1" name=""/>
        <p:cNvGrpSpPr/>
        <p:nvPr/>
      </p:nvGrpSpPr>
      <p:grpSpPr>
        <a:xfrm>
          <a:off x="0" y="0"/>
          <a:ext cx="0" cy="0"/>
          <a:chOff x="0" y="0"/>
          <a:chExt cx="0" cy="0"/>
        </a:xfrm>
      </p:grpSpPr>
      <p:pic>
        <p:nvPicPr>
          <p:cNvPr id="81" name="Screen Shot 2020-03-17 at 3.27.32 PM.png" descr="Screen Shot 2020-03-17 at 3.27.32 PM.png"/>
          <p:cNvPicPr>
            <a:picLocks noChangeAspect="1"/>
          </p:cNvPicPr>
          <p:nvPr/>
        </p:nvPicPr>
        <p:blipFill>
          <a:blip r:embed="rId2">
            <a:alphaModFix amt="28041"/>
            <a:extLst/>
          </a:blip>
          <a:srcRect l="25496" t="0" r="0" b="0"/>
          <a:stretch>
            <a:fillRect/>
          </a:stretch>
        </p:blipFill>
        <p:spPr>
          <a:xfrm>
            <a:off x="0" y="0"/>
            <a:ext cx="9144000" cy="6858000"/>
          </a:xfrm>
          <a:prstGeom prst="rect">
            <a:avLst/>
          </a:prstGeom>
          <a:ln w="12700">
            <a:miter lim="400000"/>
          </a:ln>
        </p:spPr>
      </p:pic>
      <p:sp>
        <p:nvSpPr>
          <p:cNvPr id="82" name="Shape 29"/>
          <p:cNvSpPr txBox="1"/>
          <p:nvPr>
            <p:ph type="title"/>
          </p:nvPr>
        </p:nvSpPr>
        <p:spPr>
          <a:xfrm>
            <a:off x="-79049" y="1173487"/>
            <a:ext cx="6118492" cy="782543"/>
          </a:xfrm>
          <a:prstGeom prst="rect">
            <a:avLst/>
          </a:prstGeom>
        </p:spPr>
        <p:txBody>
          <a:bodyPr/>
          <a:lstStyle>
            <a:lvl1pPr indent="226313" algn="ctr" defTabSz="905255">
              <a:defRPr sz="4356"/>
            </a:lvl1pPr>
          </a:lstStyle>
          <a:p>
            <a:pPr/>
            <a:r>
              <a:t>Processing the clip:</a:t>
            </a:r>
          </a:p>
        </p:txBody>
      </p:sp>
      <p:sp>
        <p:nvSpPr>
          <p:cNvPr id="83" name="What challenge did Virgil and others face in this video?"/>
          <p:cNvSpPr txBox="1"/>
          <p:nvPr/>
        </p:nvSpPr>
        <p:spPr>
          <a:xfrm>
            <a:off x="901958" y="2270457"/>
            <a:ext cx="7666519" cy="8438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marL="230605" indent="-230605">
              <a:spcBef>
                <a:spcPts val="600"/>
              </a:spcBef>
              <a:buSzPct val="100000"/>
              <a:buChar char="•"/>
              <a:defRPr sz="2300"/>
            </a:lvl1pPr>
          </a:lstStyle>
          <a:p>
            <a:pPr/>
            <a:r>
              <a:t>What challenge did Virgil and others face in this video?</a:t>
            </a:r>
          </a:p>
        </p:txBody>
      </p:sp>
    </p:spTree>
  </p:cSld>
  <p:clrMapOvr>
    <a:masterClrMapping/>
  </p:clrMapOvr>
  <mc:AlternateContent xmlns:mc="http://schemas.openxmlformats.org/markup-compatibility/2006">
    <mc:Choice xmlns:p14="http://schemas.microsoft.com/office/powerpoint/2010/main" Requires="p14">
      <p:transition spd="slow" advClick="1" p14:dur="1200">
        <p14:ripp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CCCCC"/>
        </a:solidFill>
      </p:bgPr>
    </p:bg>
    <p:spTree>
      <p:nvGrpSpPr>
        <p:cNvPr id="1" name=""/>
        <p:cNvGrpSpPr/>
        <p:nvPr/>
      </p:nvGrpSpPr>
      <p:grpSpPr>
        <a:xfrm>
          <a:off x="0" y="0"/>
          <a:ext cx="0" cy="0"/>
          <a:chOff x="0" y="0"/>
          <a:chExt cx="0" cy="0"/>
        </a:xfrm>
      </p:grpSpPr>
      <p:pic>
        <p:nvPicPr>
          <p:cNvPr id="85" name="Screen Shot 2020-03-17 at 3.27.32 PM.png" descr="Screen Shot 2020-03-17 at 3.27.32 PM.png"/>
          <p:cNvPicPr>
            <a:picLocks noChangeAspect="1"/>
          </p:cNvPicPr>
          <p:nvPr/>
        </p:nvPicPr>
        <p:blipFill>
          <a:blip r:embed="rId2">
            <a:alphaModFix amt="28041"/>
            <a:extLst/>
          </a:blip>
          <a:srcRect l="25496" t="0" r="0" b="0"/>
          <a:stretch>
            <a:fillRect/>
          </a:stretch>
        </p:blipFill>
        <p:spPr>
          <a:xfrm>
            <a:off x="0" y="0"/>
            <a:ext cx="9144000" cy="6858000"/>
          </a:xfrm>
          <a:prstGeom prst="rect">
            <a:avLst/>
          </a:prstGeom>
          <a:ln w="12700">
            <a:miter lim="400000"/>
          </a:ln>
        </p:spPr>
      </p:pic>
      <p:sp>
        <p:nvSpPr>
          <p:cNvPr id="86" name="Shape 29"/>
          <p:cNvSpPr txBox="1"/>
          <p:nvPr>
            <p:ph type="title"/>
          </p:nvPr>
        </p:nvSpPr>
        <p:spPr>
          <a:xfrm>
            <a:off x="-79049" y="1173487"/>
            <a:ext cx="6118492" cy="782543"/>
          </a:xfrm>
          <a:prstGeom prst="rect">
            <a:avLst/>
          </a:prstGeom>
        </p:spPr>
        <p:txBody>
          <a:bodyPr/>
          <a:lstStyle>
            <a:lvl1pPr indent="226313" algn="ctr" defTabSz="905255">
              <a:defRPr sz="4356"/>
            </a:lvl1pPr>
          </a:lstStyle>
          <a:p>
            <a:pPr/>
            <a:r>
              <a:t>Processing the clip:</a:t>
            </a:r>
          </a:p>
        </p:txBody>
      </p:sp>
      <p:sp>
        <p:nvSpPr>
          <p:cNvPr id="87" name="What challenge did Virgil and others face in this video?…"/>
          <p:cNvSpPr txBox="1"/>
          <p:nvPr/>
        </p:nvSpPr>
        <p:spPr>
          <a:xfrm>
            <a:off x="901958" y="2270457"/>
            <a:ext cx="7666519" cy="16058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30605" indent="-230605">
              <a:spcBef>
                <a:spcPts val="600"/>
              </a:spcBef>
              <a:buSzPct val="100000"/>
              <a:buChar char="•"/>
              <a:defRPr sz="2300"/>
            </a:pPr>
            <a:r>
              <a:t>What challenge did Virgil and others face in this video?</a:t>
            </a:r>
          </a:p>
          <a:p>
            <a:pPr marL="230605" indent="-230605">
              <a:spcBef>
                <a:spcPts val="600"/>
              </a:spcBef>
              <a:buSzPct val="100000"/>
              <a:buChar char="•"/>
              <a:defRPr sz="2300"/>
            </a:pPr>
            <a:r>
              <a:t>How did Virgil overcome the challenge?</a:t>
            </a:r>
          </a:p>
          <a:p>
            <a:pPr>
              <a:spcBef>
                <a:spcPts val="600"/>
              </a:spcBef>
              <a:defRPr sz="2300"/>
            </a:pPr>
            <a:br/>
          </a:p>
        </p:txBody>
      </p:sp>
    </p:spTree>
  </p:cSld>
  <p:clrMapOvr>
    <a:masterClrMapping/>
  </p:clrMapOvr>
  <mc:AlternateContent xmlns:mc="http://schemas.openxmlformats.org/markup-compatibility/2006">
    <mc:Choice xmlns:p14="http://schemas.microsoft.com/office/powerpoint/2010/main" Requires="p14">
      <p:transition spd="slow" advClick="1" p14:dur="1200">
        <p14:ripple/>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CCCCC"/>
        </a:solidFill>
      </p:bgPr>
    </p:bg>
    <p:spTree>
      <p:nvGrpSpPr>
        <p:cNvPr id="1" name=""/>
        <p:cNvGrpSpPr/>
        <p:nvPr/>
      </p:nvGrpSpPr>
      <p:grpSpPr>
        <a:xfrm>
          <a:off x="0" y="0"/>
          <a:ext cx="0" cy="0"/>
          <a:chOff x="0" y="0"/>
          <a:chExt cx="0" cy="0"/>
        </a:xfrm>
      </p:grpSpPr>
      <p:pic>
        <p:nvPicPr>
          <p:cNvPr id="89" name="Screen Shot 2020-03-17 at 3.27.32 PM.png" descr="Screen Shot 2020-03-17 at 3.27.32 PM.png"/>
          <p:cNvPicPr>
            <a:picLocks noChangeAspect="1"/>
          </p:cNvPicPr>
          <p:nvPr/>
        </p:nvPicPr>
        <p:blipFill>
          <a:blip r:embed="rId2">
            <a:alphaModFix amt="28041"/>
            <a:extLst/>
          </a:blip>
          <a:srcRect l="25496" t="0" r="0" b="0"/>
          <a:stretch>
            <a:fillRect/>
          </a:stretch>
        </p:blipFill>
        <p:spPr>
          <a:xfrm>
            <a:off x="0" y="0"/>
            <a:ext cx="9144000" cy="6858000"/>
          </a:xfrm>
          <a:prstGeom prst="rect">
            <a:avLst/>
          </a:prstGeom>
          <a:ln w="12700">
            <a:miter lim="400000"/>
          </a:ln>
        </p:spPr>
      </p:pic>
      <p:sp>
        <p:nvSpPr>
          <p:cNvPr id="90" name="Shape 29"/>
          <p:cNvSpPr txBox="1"/>
          <p:nvPr>
            <p:ph type="title"/>
          </p:nvPr>
        </p:nvSpPr>
        <p:spPr>
          <a:xfrm>
            <a:off x="-79049" y="1173487"/>
            <a:ext cx="6118492" cy="782543"/>
          </a:xfrm>
          <a:prstGeom prst="rect">
            <a:avLst/>
          </a:prstGeom>
        </p:spPr>
        <p:txBody>
          <a:bodyPr/>
          <a:lstStyle>
            <a:lvl1pPr indent="226313" algn="ctr" defTabSz="905255">
              <a:defRPr sz="4356"/>
            </a:lvl1pPr>
          </a:lstStyle>
          <a:p>
            <a:pPr/>
            <a:r>
              <a:t>Processing the clip:</a:t>
            </a:r>
          </a:p>
        </p:txBody>
      </p:sp>
      <p:sp>
        <p:nvSpPr>
          <p:cNvPr id="91" name="What challenge did Virgil and others face in this video?…"/>
          <p:cNvSpPr txBox="1"/>
          <p:nvPr/>
        </p:nvSpPr>
        <p:spPr>
          <a:xfrm>
            <a:off x="901958" y="2270457"/>
            <a:ext cx="7666519" cy="20249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30605" indent="-230605">
              <a:spcBef>
                <a:spcPts val="600"/>
              </a:spcBef>
              <a:buSzPct val="100000"/>
              <a:buChar char="•"/>
              <a:defRPr sz="2300"/>
            </a:pPr>
            <a:r>
              <a:t>What challenge did Virgil and others face in this video?</a:t>
            </a:r>
          </a:p>
          <a:p>
            <a:pPr marL="230605" indent="-230605">
              <a:spcBef>
                <a:spcPts val="600"/>
              </a:spcBef>
              <a:buSzPct val="100000"/>
              <a:buChar char="•"/>
              <a:defRPr sz="2300"/>
            </a:pPr>
            <a:r>
              <a:t>How did Virgil overcome the challenge?</a:t>
            </a:r>
          </a:p>
          <a:p>
            <a:pPr marL="230605" indent="-230605">
              <a:spcBef>
                <a:spcPts val="600"/>
              </a:spcBef>
              <a:buSzPct val="100000"/>
              <a:buChar char="•"/>
              <a:defRPr sz="2300"/>
            </a:pPr>
            <a:r>
              <a:t>Why didn’t he give up?</a:t>
            </a:r>
          </a:p>
          <a:p>
            <a:pPr>
              <a:spcBef>
                <a:spcPts val="600"/>
              </a:spcBef>
              <a:defRPr sz="2300"/>
            </a:pPr>
            <a:br/>
          </a:p>
        </p:txBody>
      </p:sp>
    </p:spTree>
  </p:cSld>
  <p:clrMapOvr>
    <a:masterClrMapping/>
  </p:clrMapOvr>
  <mc:AlternateContent xmlns:mc="http://schemas.openxmlformats.org/markup-compatibility/2006">
    <mc:Choice xmlns:p14="http://schemas.microsoft.com/office/powerpoint/2010/main" Requires="p14">
      <p:transition spd="slow" advClick="1" p14:dur="1200">
        <p14:ripp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CCCCC"/>
        </a:solidFill>
      </p:bgPr>
    </p:bg>
    <p:spTree>
      <p:nvGrpSpPr>
        <p:cNvPr id="1" name=""/>
        <p:cNvGrpSpPr/>
        <p:nvPr/>
      </p:nvGrpSpPr>
      <p:grpSpPr>
        <a:xfrm>
          <a:off x="0" y="0"/>
          <a:ext cx="0" cy="0"/>
          <a:chOff x="0" y="0"/>
          <a:chExt cx="0" cy="0"/>
        </a:xfrm>
      </p:grpSpPr>
      <p:pic>
        <p:nvPicPr>
          <p:cNvPr id="93" name="Screen Shot 2020-03-17 at 3.27.32 PM.png" descr="Screen Shot 2020-03-17 at 3.27.32 PM.png"/>
          <p:cNvPicPr>
            <a:picLocks noChangeAspect="1"/>
          </p:cNvPicPr>
          <p:nvPr/>
        </p:nvPicPr>
        <p:blipFill>
          <a:blip r:embed="rId2">
            <a:alphaModFix amt="28041"/>
            <a:extLst/>
          </a:blip>
          <a:srcRect l="25496" t="0" r="0" b="0"/>
          <a:stretch>
            <a:fillRect/>
          </a:stretch>
        </p:blipFill>
        <p:spPr>
          <a:xfrm>
            <a:off x="0" y="0"/>
            <a:ext cx="9144000" cy="6858000"/>
          </a:xfrm>
          <a:prstGeom prst="rect">
            <a:avLst/>
          </a:prstGeom>
          <a:ln w="12700">
            <a:miter lim="400000"/>
          </a:ln>
        </p:spPr>
      </p:pic>
      <p:sp>
        <p:nvSpPr>
          <p:cNvPr id="94" name="Shape 29"/>
          <p:cNvSpPr txBox="1"/>
          <p:nvPr>
            <p:ph type="title"/>
          </p:nvPr>
        </p:nvSpPr>
        <p:spPr>
          <a:xfrm>
            <a:off x="-79049" y="1173487"/>
            <a:ext cx="6118492" cy="782543"/>
          </a:xfrm>
          <a:prstGeom prst="rect">
            <a:avLst/>
          </a:prstGeom>
        </p:spPr>
        <p:txBody>
          <a:bodyPr/>
          <a:lstStyle>
            <a:lvl1pPr indent="226313" algn="ctr" defTabSz="905255">
              <a:defRPr sz="4356"/>
            </a:lvl1pPr>
          </a:lstStyle>
          <a:p>
            <a:pPr/>
            <a:r>
              <a:t>Processing the clip:</a:t>
            </a:r>
          </a:p>
        </p:txBody>
      </p:sp>
      <p:sp>
        <p:nvSpPr>
          <p:cNvPr id="95" name="What challenge did Virgil and others face in this video?…"/>
          <p:cNvSpPr txBox="1"/>
          <p:nvPr/>
        </p:nvSpPr>
        <p:spPr>
          <a:xfrm>
            <a:off x="901958" y="2270457"/>
            <a:ext cx="7666519" cy="27869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30605" indent="-230605">
              <a:spcBef>
                <a:spcPts val="600"/>
              </a:spcBef>
              <a:buSzPct val="100000"/>
              <a:buChar char="•"/>
              <a:defRPr sz="2300"/>
            </a:pPr>
            <a:r>
              <a:t>What challenge did Virgil and others face in this video?</a:t>
            </a:r>
          </a:p>
          <a:p>
            <a:pPr marL="230605" indent="-230605">
              <a:spcBef>
                <a:spcPts val="600"/>
              </a:spcBef>
              <a:buSzPct val="100000"/>
              <a:buChar char="•"/>
              <a:defRPr sz="2300"/>
            </a:pPr>
            <a:r>
              <a:t>How did Virgil overcome the challenge?</a:t>
            </a:r>
          </a:p>
          <a:p>
            <a:pPr marL="230605" indent="-230605">
              <a:spcBef>
                <a:spcPts val="600"/>
              </a:spcBef>
              <a:buSzPct val="100000"/>
              <a:buChar char="•"/>
              <a:defRPr sz="2300"/>
            </a:pPr>
            <a:r>
              <a:t>Why didn’t he give up?</a:t>
            </a:r>
          </a:p>
          <a:p>
            <a:pPr marL="230605" indent="-230605">
              <a:spcBef>
                <a:spcPts val="600"/>
              </a:spcBef>
              <a:buSzPct val="100000"/>
              <a:buChar char="•"/>
              <a:defRPr sz="2300"/>
            </a:pPr>
            <a:r>
              <a:t>How did he help others with the challenges they were facing?</a:t>
            </a:r>
          </a:p>
          <a:p>
            <a:pPr>
              <a:spcBef>
                <a:spcPts val="600"/>
              </a:spcBef>
              <a:defRPr sz="2300"/>
            </a:pPr>
            <a:br/>
          </a:p>
        </p:txBody>
      </p:sp>
    </p:spTree>
  </p:cSld>
  <p:clrMapOvr>
    <a:masterClrMapping/>
  </p:clrMapOvr>
  <mc:AlternateContent xmlns:mc="http://schemas.openxmlformats.org/markup-compatibility/2006">
    <mc:Choice xmlns:p14="http://schemas.microsoft.com/office/powerpoint/2010/main" Requires="p14">
      <p:transition spd="slow" advClick="1" p14:dur="1200">
        <p14:ripp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CCCCCC"/>
        </a:solidFill>
      </p:bgPr>
    </p:bg>
    <p:spTree>
      <p:nvGrpSpPr>
        <p:cNvPr id="1" name=""/>
        <p:cNvGrpSpPr/>
        <p:nvPr/>
      </p:nvGrpSpPr>
      <p:grpSpPr>
        <a:xfrm>
          <a:off x="0" y="0"/>
          <a:ext cx="0" cy="0"/>
          <a:chOff x="0" y="0"/>
          <a:chExt cx="0" cy="0"/>
        </a:xfrm>
      </p:grpSpPr>
      <p:pic>
        <p:nvPicPr>
          <p:cNvPr id="97" name="Screen Shot 2020-03-17 at 3.27.32 PM.png" descr="Screen Shot 2020-03-17 at 3.27.32 PM.png"/>
          <p:cNvPicPr>
            <a:picLocks noChangeAspect="1"/>
          </p:cNvPicPr>
          <p:nvPr/>
        </p:nvPicPr>
        <p:blipFill>
          <a:blip r:embed="rId2">
            <a:alphaModFix amt="28041"/>
            <a:extLst/>
          </a:blip>
          <a:srcRect l="25496" t="0" r="0" b="0"/>
          <a:stretch>
            <a:fillRect/>
          </a:stretch>
        </p:blipFill>
        <p:spPr>
          <a:xfrm>
            <a:off x="0" y="0"/>
            <a:ext cx="9144000" cy="6858000"/>
          </a:xfrm>
          <a:prstGeom prst="rect">
            <a:avLst/>
          </a:prstGeom>
          <a:ln w="12700">
            <a:miter lim="400000"/>
          </a:ln>
        </p:spPr>
      </p:pic>
      <p:sp>
        <p:nvSpPr>
          <p:cNvPr id="98" name="Shape 29"/>
          <p:cNvSpPr txBox="1"/>
          <p:nvPr>
            <p:ph type="title"/>
          </p:nvPr>
        </p:nvSpPr>
        <p:spPr>
          <a:xfrm>
            <a:off x="-79049" y="1173487"/>
            <a:ext cx="6118492" cy="782543"/>
          </a:xfrm>
          <a:prstGeom prst="rect">
            <a:avLst/>
          </a:prstGeom>
        </p:spPr>
        <p:txBody>
          <a:bodyPr/>
          <a:lstStyle>
            <a:lvl1pPr indent="226313" algn="ctr" defTabSz="905255">
              <a:defRPr sz="4356"/>
            </a:lvl1pPr>
          </a:lstStyle>
          <a:p>
            <a:pPr/>
            <a:r>
              <a:t>Processing the clip:</a:t>
            </a:r>
          </a:p>
        </p:txBody>
      </p:sp>
      <p:sp>
        <p:nvSpPr>
          <p:cNvPr id="99" name="What challenge did Virgil and others face in this video?…"/>
          <p:cNvSpPr txBox="1"/>
          <p:nvPr/>
        </p:nvSpPr>
        <p:spPr>
          <a:xfrm>
            <a:off x="901958" y="2270457"/>
            <a:ext cx="7666519" cy="2786985"/>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p>
            <a:pPr marL="230605" indent="-230605">
              <a:spcBef>
                <a:spcPts val="600"/>
              </a:spcBef>
              <a:buSzPct val="100000"/>
              <a:buChar char="•"/>
              <a:defRPr sz="2300"/>
            </a:pPr>
            <a:r>
              <a:t>What challenge did Virgil and others face in this video?</a:t>
            </a:r>
          </a:p>
          <a:p>
            <a:pPr marL="230605" indent="-230605">
              <a:spcBef>
                <a:spcPts val="600"/>
              </a:spcBef>
              <a:buSzPct val="100000"/>
              <a:buChar char="•"/>
              <a:defRPr sz="2300"/>
            </a:pPr>
            <a:r>
              <a:t>How did Virgil overcome the challenge?</a:t>
            </a:r>
          </a:p>
          <a:p>
            <a:pPr marL="230605" indent="-230605">
              <a:spcBef>
                <a:spcPts val="600"/>
              </a:spcBef>
              <a:buSzPct val="100000"/>
              <a:buChar char="•"/>
              <a:defRPr sz="2300"/>
            </a:pPr>
            <a:r>
              <a:t>Why didn’t he give up?</a:t>
            </a:r>
          </a:p>
          <a:p>
            <a:pPr marL="230605" indent="-230605">
              <a:spcBef>
                <a:spcPts val="600"/>
              </a:spcBef>
              <a:buSzPct val="100000"/>
              <a:buChar char="•"/>
              <a:defRPr sz="2300"/>
            </a:pPr>
            <a:r>
              <a:t>How did he help others with the challenges they were facing?</a:t>
            </a:r>
          </a:p>
          <a:p>
            <a:pPr marL="230605" indent="-230605">
              <a:spcBef>
                <a:spcPts val="600"/>
              </a:spcBef>
              <a:buSzPct val="100000"/>
              <a:buChar char="•"/>
              <a:defRPr sz="2300"/>
            </a:pPr>
            <a:r>
              <a:t>What can we learn about this for our own lives?</a:t>
            </a:r>
            <a:br/>
          </a:p>
        </p:txBody>
      </p:sp>
    </p:spTree>
  </p:cSld>
  <p:clrMapOvr>
    <a:masterClrMapping/>
  </p:clrMapOvr>
  <mc:AlternateContent xmlns:mc="http://schemas.openxmlformats.org/markup-compatibility/2006">
    <mc:Choice xmlns:p14="http://schemas.microsoft.com/office/powerpoint/2010/main" Requires="p14">
      <p:transition spd="slow" advClick="1" p14:dur="1200">
        <p14:ripp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Shape 34"/>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slow" advClick="1" p14:dur="1200">
        <p14:ripp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 name="Shape 39"/>
          <p:cNvSpPr/>
          <p:nvPr/>
        </p:nvSpPr>
        <p:spPr>
          <a:xfrm>
            <a:off x="-1" y="-1"/>
            <a:ext cx="9144001" cy="6858001"/>
          </a:xfrm>
          <a:prstGeom prst="rect">
            <a:avLst/>
          </a:prstGeom>
          <a:blipFill>
            <a:blip r:embed="rId2"/>
            <a:stretch>
              <a:fillRect/>
            </a:stretch>
          </a:blipFill>
          <a:ln w="12700">
            <a:miter lim="400000"/>
          </a:ln>
        </p:spPr>
        <p:txBody>
          <a:bodyPr lIns="45719" rIns="45719"/>
          <a:lstStyle/>
          <a:p>
            <a:pP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theme1.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Default">
      <a:majorFont>
        <a:latin typeface="Arial"/>
        <a:ea typeface="Arial"/>
        <a:cs typeface="Arial"/>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3A81BA"/>
      </a:accent1>
      <a:accent2>
        <a:srgbClr val="D89F39"/>
      </a:accent2>
      <a:accent3>
        <a:srgbClr val="8BAB42"/>
      </a:accent3>
      <a:accent4>
        <a:srgbClr val="57A7B5"/>
      </a:accent4>
      <a:accent5>
        <a:srgbClr val="8B81D2"/>
      </a:accent5>
      <a:accent6>
        <a:srgbClr val="963334"/>
      </a:accent6>
      <a:hlink>
        <a:srgbClr val="0000FF"/>
      </a:hlink>
      <a:folHlink>
        <a:srgbClr val="FF00FF"/>
      </a:folHlink>
    </a:clrScheme>
    <a:fontScheme name="Default">
      <a:majorFont>
        <a:latin typeface="Arial"/>
        <a:ea typeface="Arial"/>
        <a:cs typeface="Arial"/>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3000" dir="5400000">
              <a:srgbClr val="000000">
                <a:alpha val="35000"/>
              </a:srgbClr>
            </a:outerShdw>
          </a:effectLst>
        </a:effectStyle>
        <a:effectStyle>
          <a:effectLst>
            <a:outerShdw sx="100000" sy="100000" kx="0" ky="0" algn="b" rotWithShape="0" blurRad="38100" dist="20000" dir="540000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sx="100000" sy="100000" kx="0" ky="0" algn="b" rotWithShape="0" blurRad="38100" dist="23000" dir="5400000">
            <a:srgbClr val="000000">
              <a:alpha val="35000"/>
            </a:srgbClr>
          </a:outerShdw>
        </a:effectLst>
        <a:sp3d/>
      </a:spPr>
      <a:bodyPr rot="0" spcFirstLastPara="1" vertOverflow="overflow" horzOverflow="overflow" vert="horz" wrap="square" lIns="45719" tIns="45719" rIns="45719" bIns="45719"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outerShdw sx="100000" sy="100000" kx="0" ky="0" algn="b" rotWithShape="0" blurRad="38100" dist="20000" dir="5400000">
            <a:srgbClr val="000000">
              <a:alpha val="38000"/>
            </a:srgbClr>
          </a:outerShdw>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400" u="none" kumimoji="0" normalizeH="0">
            <a:ln>
              <a:noFill/>
            </a:ln>
            <a:solidFill>
              <a:srgbClr val="000000"/>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