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7E6"/>
          </a:solidFill>
        </a:fill>
      </a:tcStyle>
    </a:wholeTbl>
    <a:band2H>
      <a:tcTxStyle b="def" i="def"/>
      <a:tcStyle>
        <a:tcBdr/>
        <a:fill>
          <a:solidFill>
            <a:srgbClr val="E7ECF3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AE2CD"/>
          </a:solidFill>
        </a:fill>
      </a:tcStyle>
    </a:wholeTbl>
    <a:band2H>
      <a:tcTxStyle b="def" i="def"/>
      <a:tcStyle>
        <a:tcBdr/>
        <a:fill>
          <a:solidFill>
            <a:srgbClr val="ED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CCCCC"/>
          </a:solidFill>
        </a:fill>
      </a:tcStyle>
    </a:wholeTbl>
    <a:band2H>
      <a:tcTxStyle b="def" i="def"/>
      <a:tcStyle>
        <a:tcBdr/>
        <a:fill>
          <a:solidFill>
            <a:srgbClr val="EEE7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71" name="Shape 71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defRPr sz="1200">
        <a:latin typeface="+mj-lt"/>
        <a:ea typeface="+mj-ea"/>
        <a:cs typeface="+mj-cs"/>
        <a:sym typeface="Arial"/>
      </a:defRPr>
    </a:lvl1pPr>
    <a:lvl2pPr indent="228600" defTabSz="457200" latinLnBrk="0">
      <a:defRPr sz="1200">
        <a:latin typeface="+mj-lt"/>
        <a:ea typeface="+mj-ea"/>
        <a:cs typeface="+mj-cs"/>
        <a:sym typeface="Arial"/>
      </a:defRPr>
    </a:lvl2pPr>
    <a:lvl3pPr indent="457200" defTabSz="457200" latinLnBrk="0">
      <a:defRPr sz="1200">
        <a:latin typeface="+mj-lt"/>
        <a:ea typeface="+mj-ea"/>
        <a:cs typeface="+mj-cs"/>
        <a:sym typeface="Arial"/>
      </a:defRPr>
    </a:lvl3pPr>
    <a:lvl4pPr indent="685800" defTabSz="457200" latinLnBrk="0">
      <a:defRPr sz="1200">
        <a:latin typeface="+mj-lt"/>
        <a:ea typeface="+mj-ea"/>
        <a:cs typeface="+mj-cs"/>
        <a:sym typeface="Arial"/>
      </a:defRPr>
    </a:lvl4pPr>
    <a:lvl5pPr indent="914400" defTabSz="457200" latinLnBrk="0">
      <a:defRPr sz="1200">
        <a:latin typeface="+mj-lt"/>
        <a:ea typeface="+mj-ea"/>
        <a:cs typeface="+mj-cs"/>
        <a:sym typeface="Arial"/>
      </a:defRPr>
    </a:lvl5pPr>
    <a:lvl6pPr indent="1143000" defTabSz="457200" latinLnBrk="0">
      <a:defRPr sz="1200">
        <a:latin typeface="+mj-lt"/>
        <a:ea typeface="+mj-ea"/>
        <a:cs typeface="+mj-cs"/>
        <a:sym typeface="Arial"/>
      </a:defRPr>
    </a:lvl6pPr>
    <a:lvl7pPr indent="1371600" defTabSz="457200" latinLnBrk="0">
      <a:defRPr sz="1200">
        <a:latin typeface="+mj-lt"/>
        <a:ea typeface="+mj-ea"/>
        <a:cs typeface="+mj-cs"/>
        <a:sym typeface="Arial"/>
      </a:defRPr>
    </a:lvl7pPr>
    <a:lvl8pPr indent="1600200" defTabSz="457200" latinLnBrk="0">
      <a:defRPr sz="1200">
        <a:latin typeface="+mj-lt"/>
        <a:ea typeface="+mj-ea"/>
        <a:cs typeface="+mj-cs"/>
        <a:sym typeface="Arial"/>
      </a:defRPr>
    </a:lvl8pPr>
    <a:lvl9pPr indent="1828800" defTabSz="457200" latinLnBrk="0">
      <a:defRPr sz="1200">
        <a:latin typeface="+mj-lt"/>
        <a:ea typeface="+mj-ea"/>
        <a:cs typeface="+mj-cs"/>
        <a:sym typeface="Arial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685800" y="2111123"/>
            <a:ext cx="7772400" cy="1546475"/>
          </a:xfrm>
          <a:prstGeom prst="rect">
            <a:avLst/>
          </a:prstGeom>
        </p:spPr>
        <p:txBody>
          <a:bodyPr/>
          <a:lstStyle>
            <a:lvl1pPr indent="304800" algn="ctr">
              <a:defRPr sz="4800"/>
            </a:lvl1pPr>
          </a:lstStyle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685800" y="3786737"/>
            <a:ext cx="7772400" cy="1046318"/>
          </a:xfrm>
          <a:prstGeom prst="rect">
            <a:avLst/>
          </a:prstGeom>
        </p:spPr>
        <p:txBody>
          <a:bodyPr/>
          <a:lstStyle>
            <a:lvl1pPr marL="0" indent="190500" algn="ctr">
              <a:spcBef>
                <a:spcPts val="0"/>
              </a:spcBef>
              <a:buClrTx/>
              <a:buSzTx/>
              <a:buFontTx/>
              <a:buNone/>
              <a:defRPr>
                <a:solidFill>
                  <a:srgbClr val="666666"/>
                </a:solidFill>
              </a:defRPr>
            </a:lvl1pPr>
            <a:lvl2pPr marL="0" indent="190500" algn="ctr">
              <a:spcBef>
                <a:spcPts val="0"/>
              </a:spcBef>
              <a:buClrTx/>
              <a:buSzTx/>
              <a:buFontTx/>
              <a:buNone/>
              <a:defRPr>
                <a:solidFill>
                  <a:srgbClr val="666666"/>
                </a:solidFill>
              </a:defRPr>
            </a:lvl2pPr>
            <a:lvl3pPr marL="0" indent="190500" algn="ctr">
              <a:spcBef>
                <a:spcPts val="0"/>
              </a:spcBef>
              <a:buClrTx/>
              <a:buSzTx/>
              <a:buFontTx/>
              <a:buNone/>
              <a:defRPr>
                <a:solidFill>
                  <a:srgbClr val="666666"/>
                </a:solidFill>
              </a:defRPr>
            </a:lvl3pPr>
            <a:lvl4pPr marL="0" indent="190500" algn="ctr">
              <a:spcBef>
                <a:spcPts val="0"/>
              </a:spcBef>
              <a:buClrTx/>
              <a:buSzTx/>
              <a:buFontTx/>
              <a:buNone/>
              <a:defRPr>
                <a:solidFill>
                  <a:srgbClr val="666666"/>
                </a:solidFill>
              </a:defRPr>
            </a:lvl4pPr>
            <a:lvl5pPr marL="0" indent="190500" algn="ctr">
              <a:spcBef>
                <a:spcPts val="0"/>
              </a:spcBef>
              <a:buClrTx/>
              <a:buSzTx/>
              <a:buFontTx/>
              <a:buNone/>
              <a:defRPr>
                <a:solidFill>
                  <a:srgbClr val="666666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1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woColT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0" name="Body Level One…"/>
          <p:cNvSpPr txBox="1"/>
          <p:nvPr>
            <p:ph type="body" sz="half" idx="1"/>
          </p:nvPr>
        </p:nvSpPr>
        <p:spPr>
          <a:xfrm>
            <a:off x="457200" y="1600200"/>
            <a:ext cx="3994526" cy="4967574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Shape 16"/>
          <p:cNvSpPr txBox="1"/>
          <p:nvPr>
            <p:ph type="body" sz="half" idx="13"/>
          </p:nvPr>
        </p:nvSpPr>
        <p:spPr>
          <a:xfrm>
            <a:off x="4692272" y="1600200"/>
            <a:ext cx="3994527" cy="4967574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APTION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Body Level One…"/>
          <p:cNvSpPr txBox="1"/>
          <p:nvPr>
            <p:ph type="body" sz="quarter" idx="1"/>
          </p:nvPr>
        </p:nvSpPr>
        <p:spPr>
          <a:xfrm>
            <a:off x="457200" y="5875077"/>
            <a:ext cx="8229600" cy="692694"/>
          </a:xfrm>
          <a:prstGeom prst="rect">
            <a:avLst/>
          </a:prstGeom>
        </p:spPr>
        <p:txBody>
          <a:bodyPr/>
          <a:lstStyle>
            <a:lvl1pPr marL="285750" indent="-285750" algn="ctr">
              <a:spcBef>
                <a:spcPts val="300"/>
              </a:spcBef>
              <a:defRPr sz="1800"/>
            </a:lvl1pPr>
            <a:lvl2pPr marL="285750" indent="-285750" algn="ctr">
              <a:spcBef>
                <a:spcPts val="300"/>
              </a:spcBef>
              <a:defRPr sz="1800"/>
            </a:lvl2pPr>
            <a:lvl3pPr marL="285750" algn="ctr">
              <a:spcBef>
                <a:spcPts val="300"/>
              </a:spcBef>
              <a:defRPr sz="1800"/>
            </a:lvl3pPr>
            <a:lvl4pPr marL="285750" indent="-285750" algn="ctr">
              <a:spcBef>
                <a:spcPts val="300"/>
              </a:spcBef>
              <a:defRPr sz="1800"/>
            </a:lvl4pPr>
            <a:lvl5pPr marL="285750" indent="-285750" algn="ctr">
              <a:spcBef>
                <a:spcPts val="300"/>
              </a:spcBef>
              <a:defRPr sz="1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itle Text"/>
          <p:cNvSpPr txBox="1"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 lIns="45719" tIns="45719" rIns="45719" bIns="45719" anchor="ctr"/>
          <a:lstStyle>
            <a:lvl1pPr indent="0" algn="ctr">
              <a:defRPr b="0" sz="44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63" name="Body Level One…"/>
          <p:cNvSpPr txBox="1"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lIns="45719" tIns="45719" rIns="45719" bIns="45719"/>
          <a:lstStyle>
            <a:lvl1pPr>
              <a:spcBef>
                <a:spcPts val="700"/>
              </a:spcBef>
              <a:buClrTx/>
              <a:buSzPct val="100000"/>
              <a:defRPr sz="3200">
                <a:latin typeface="Calibri"/>
                <a:ea typeface="Calibri"/>
                <a:cs typeface="Calibri"/>
                <a:sym typeface="Calibri"/>
              </a:defRPr>
            </a:lvl1pPr>
            <a:lvl2pPr marL="783771" indent="-326571">
              <a:spcBef>
                <a:spcPts val="700"/>
              </a:spcBef>
              <a:buClrTx/>
              <a:buChar char="–"/>
              <a:defRPr sz="3200">
                <a:latin typeface="Calibri"/>
                <a:ea typeface="Calibri"/>
                <a:cs typeface="Calibri"/>
                <a:sym typeface="Calibri"/>
              </a:defRPr>
            </a:lvl2pPr>
            <a:lvl3pPr marL="1219200" indent="-304800">
              <a:spcBef>
                <a:spcPts val="700"/>
              </a:spcBef>
              <a:buClrTx/>
              <a:buChar char="•"/>
              <a:defRPr sz="3200">
                <a:latin typeface="Calibri"/>
                <a:ea typeface="Calibri"/>
                <a:cs typeface="Calibri"/>
                <a:sym typeface="Calibri"/>
              </a:defRPr>
            </a:lvl3pPr>
            <a:lvl4pPr marL="1737360" indent="-365760">
              <a:spcBef>
                <a:spcPts val="700"/>
              </a:spcBef>
              <a:buClrTx/>
              <a:buSzPct val="100000"/>
              <a:buChar char="–"/>
              <a:defRPr sz="3200">
                <a:latin typeface="Calibri"/>
                <a:ea typeface="Calibri"/>
                <a:cs typeface="Calibri"/>
                <a:sym typeface="Calibri"/>
              </a:defRPr>
            </a:lvl4pPr>
            <a:lvl5pPr marL="2194560" indent="-365760">
              <a:spcBef>
                <a:spcPts val="700"/>
              </a:spcBef>
              <a:buClrTx/>
              <a:buChar char="»"/>
              <a:defRPr sz="3200"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4" name="Slide Number"/>
          <p:cNvSpPr txBox="1"/>
          <p:nvPr>
            <p:ph type="sldNum" sz="quarter" idx="2"/>
          </p:nvPr>
        </p:nvSpPr>
        <p:spPr>
          <a:xfrm>
            <a:off x="8428176" y="6404292"/>
            <a:ext cx="258624" cy="26924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457200" y="274636"/>
            <a:ext cx="8229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 anchor="b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457200" y="1600200"/>
            <a:ext cx="8229600" cy="49675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</p:sldLayoutIdLst>
  <p:transition xmlns:p14="http://schemas.microsoft.com/office/powerpoint/2010/main" spd="med" advClick="1"/>
  <p:txStyles>
    <p:titleStyle>
      <a:lvl1pPr marL="0" marR="0" indent="228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6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1pPr>
      <a:lvl2pPr marL="0" marR="0" indent="228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6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2pPr>
      <a:lvl3pPr marL="0" marR="0" indent="228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6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3pPr>
      <a:lvl4pPr marL="0" marR="0" indent="228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6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4pPr>
      <a:lvl5pPr marL="0" marR="0" indent="228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6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5pPr>
      <a:lvl6pPr marL="0" marR="0" indent="228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6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6pPr>
      <a:lvl7pPr marL="0" marR="0" indent="228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6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7pPr>
      <a:lvl8pPr marL="0" marR="0" indent="228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6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8pPr>
      <a:lvl9pPr marL="0" marR="0" indent="228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6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ct val="166666"/>
        <a:buFont typeface="Arial"/>
        <a:buChar char="•"/>
        <a:tabLst/>
        <a:defRPr b="0" baseline="0" cap="none" i="0" spc="0" strike="noStrike" sz="30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1pPr>
      <a:lvl2pPr marL="814387" marR="0" indent="-357187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ct val="100000"/>
        <a:buFont typeface="Arial"/>
        <a:buChar char="o"/>
        <a:tabLst/>
        <a:defRPr b="0" baseline="0" cap="none" i="0" spc="0" strike="noStrike" sz="30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2pPr>
      <a:lvl3pPr marL="1200150" marR="0" indent="-28575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ct val="100000"/>
        <a:buFont typeface="Arial"/>
        <a:buChar char="▪"/>
        <a:tabLst/>
        <a:defRPr b="0" baseline="0" cap="none" i="0" spc="0" strike="noStrike" sz="30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3pPr>
      <a:lvl4pPr marL="1752600" marR="0" indent="-3810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ct val="166666"/>
        <a:buFont typeface="Arial"/>
        <a:buChar char="•"/>
        <a:tabLst/>
        <a:defRPr b="0" baseline="0" cap="none" i="0" spc="0" strike="noStrike" sz="30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4pPr>
      <a:lvl5pPr marL="2209800" marR="0" indent="-3810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ct val="100000"/>
        <a:buFont typeface="Arial"/>
        <a:buChar char="o"/>
        <a:tabLst/>
        <a:defRPr b="0" baseline="0" cap="none" i="0" spc="0" strike="noStrike" sz="30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5pPr>
      <a:lvl6pPr marL="2667000" marR="0" indent="-3810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ct val="100000"/>
        <a:buFont typeface="Arial"/>
        <a:buChar char="▪"/>
        <a:tabLst/>
        <a:defRPr b="0" baseline="0" cap="none" i="0" spc="0" strike="noStrike" sz="30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6pPr>
      <a:lvl7pPr marL="3124200" marR="0" indent="-3810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ct val="166666"/>
        <a:buFont typeface="Arial"/>
        <a:buChar char="•"/>
        <a:tabLst/>
        <a:defRPr b="0" baseline="0" cap="none" i="0" spc="0" strike="noStrike" sz="30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7pPr>
      <a:lvl8pPr marL="3581400" marR="0" indent="-3810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ct val="100000"/>
        <a:buFont typeface="Arial"/>
        <a:buChar char="o"/>
        <a:tabLst/>
        <a:defRPr b="0" baseline="0" cap="none" i="0" spc="0" strike="noStrike" sz="30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8pPr>
      <a:lvl9pPr marL="4038600" marR="0" indent="-3810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ct val="100000"/>
        <a:buFont typeface="Arial"/>
        <a:buChar char="▪"/>
        <a:tabLst/>
        <a:defRPr b="0" baseline="0" cap="none" i="0" spc="0" strike="noStrike" sz="30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e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hyperlink" Target="https://www.youtube.com/watch?v=OqqKEgrPhHo" TargetMode="Externa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CCCC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IMG_1209.jpeg" descr="IMG_1209.jpeg"/>
          <p:cNvPicPr>
            <a:picLocks noChangeAspect="1"/>
          </p:cNvPicPr>
          <p:nvPr/>
        </p:nvPicPr>
        <p:blipFill>
          <a:blip r:embed="rId2">
            <a:alphaModFix amt="48054"/>
            <a:extLst/>
          </a:blip>
          <a:srcRect l="10390" t="9089" r="0" b="0"/>
          <a:stretch>
            <a:fillRect/>
          </a:stretch>
        </p:blipFill>
        <p:spPr>
          <a:xfrm>
            <a:off x="5754" y="-45244"/>
            <a:ext cx="9132306" cy="6948597"/>
          </a:xfrm>
          <a:prstGeom prst="rect">
            <a:avLst/>
          </a:prstGeom>
          <a:ln w="12700">
            <a:miter lim="400000"/>
          </a:ln>
        </p:spPr>
      </p:pic>
      <p:sp>
        <p:nvSpPr>
          <p:cNvPr id="74" name="Shape 24"/>
          <p:cNvSpPr txBox="1"/>
          <p:nvPr>
            <p:ph type="subTitle" sz="half" idx="1"/>
          </p:nvPr>
        </p:nvSpPr>
        <p:spPr>
          <a:xfrm>
            <a:off x="685800" y="3180497"/>
            <a:ext cx="8006590" cy="2015067"/>
          </a:xfrm>
          <a:prstGeom prst="rect">
            <a:avLst/>
          </a:prstGeom>
        </p:spPr>
        <p:txBody>
          <a:bodyPr/>
          <a:lstStyle>
            <a:lvl1pPr indent="0" algn="l">
              <a:defRPr sz="2500">
                <a:solidFill>
                  <a:srgbClr val="000000"/>
                </a:solidFill>
              </a:defRPr>
            </a:lvl1pPr>
          </a:lstStyle>
          <a:p>
            <a:pPr/>
            <a:r>
              <a:t>What is the most intense movie you have ever seen that had you feeling anxious, scared, nervous or something like that?</a:t>
            </a:r>
          </a:p>
        </p:txBody>
      </p:sp>
      <p:sp>
        <p:nvSpPr>
          <p:cNvPr id="75" name="Welcome To Class!"/>
          <p:cNvSpPr txBox="1"/>
          <p:nvPr/>
        </p:nvSpPr>
        <p:spPr>
          <a:xfrm>
            <a:off x="2790826" y="750254"/>
            <a:ext cx="3562348" cy="510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b="1" sz="3000"/>
            </a:lvl1pPr>
          </a:lstStyle>
          <a:p>
            <a:pPr/>
            <a:r>
              <a:t>Welcome To Class!</a:t>
            </a:r>
          </a:p>
        </p:txBody>
      </p:sp>
      <p:sp>
        <p:nvSpPr>
          <p:cNvPr id="76" name="Question of the Day:"/>
          <p:cNvSpPr txBox="1"/>
          <p:nvPr/>
        </p:nvSpPr>
        <p:spPr>
          <a:xfrm>
            <a:off x="2551969" y="2189353"/>
            <a:ext cx="4040062" cy="548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3000"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Question of the Day:</a:t>
            </a:r>
          </a:p>
        </p:txBody>
      </p:sp>
      <p:sp>
        <p:nvSpPr>
          <p:cNvPr id="77" name="Type your response in the chat window!"/>
          <p:cNvSpPr txBox="1"/>
          <p:nvPr/>
        </p:nvSpPr>
        <p:spPr>
          <a:xfrm>
            <a:off x="1473466" y="5463823"/>
            <a:ext cx="6197068" cy="4493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2500"/>
            </a:lvl1pPr>
          </a:lstStyle>
          <a:p>
            <a:pPr/>
            <a:r>
              <a:t>Type your response in the chat window!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7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7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7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1000"/>
                                        <p:tgtEl>
                                          <p:spTgt spid="7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Class="entr" nodeType="with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8" dur="1000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76" grpId="1"/>
      <p:bldP build="p" bldLvl="5" animBg="1" rev="0" advAuto="0" spid="77" grpId="2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60"/>
          <p:cNvSpPr/>
          <p:nvPr/>
        </p:nvSpPr>
        <p:spPr>
          <a:xfrm>
            <a:off x="792299" y="168849"/>
            <a:ext cx="2052300" cy="1675501"/>
          </a:xfrm>
          <a:prstGeom prst="rect">
            <a:avLst/>
          </a:prstGeom>
          <a:solidFill>
            <a:srgbClr val="FFFFFF"/>
          </a:solidFill>
          <a:ln w="19050">
            <a:solidFill>
              <a:srgbClr val="FFFFFF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107" name="Shape 61"/>
          <p:cNvSpPr/>
          <p:nvPr/>
        </p:nvSpPr>
        <p:spPr>
          <a:xfrm>
            <a:off x="363674" y="116899"/>
            <a:ext cx="2688602" cy="454502"/>
          </a:xfrm>
          <a:prstGeom prst="rect">
            <a:avLst/>
          </a:prstGeom>
          <a:solidFill>
            <a:srgbClr val="FFFFFF"/>
          </a:solidFill>
          <a:ln w="19050">
            <a:solidFill>
              <a:srgbClr val="FFFFFF"/>
            </a:solidFill>
          </a:ln>
        </p:spPr>
        <p:txBody>
          <a:bodyPr lIns="45719" rIns="45719" anchor="ctr"/>
          <a:lstStyle/>
          <a:p>
            <a:pPr/>
          </a:p>
        </p:txBody>
      </p:sp>
      <p:pic>
        <p:nvPicPr>
          <p:cNvPr id="108" name="Screen Shot 2020-03-21 at 7.57.03 AM.png" descr="Screen Shot 2020-03-21 at 7.57.03 AM.png"/>
          <p:cNvPicPr>
            <a:picLocks noChangeAspect="1"/>
          </p:cNvPicPr>
          <p:nvPr/>
        </p:nvPicPr>
        <p:blipFill>
          <a:blip r:embed="rId2">
            <a:alphaModFix amt="48628"/>
            <a:extLst/>
          </a:blip>
          <a:srcRect l="12298" t="0" r="21102" b="0"/>
          <a:stretch>
            <a:fillRect/>
          </a:stretch>
        </p:blipFill>
        <p:spPr>
          <a:xfrm>
            <a:off x="-17100" y="-12704"/>
            <a:ext cx="9178200" cy="6883408"/>
          </a:xfrm>
          <a:prstGeom prst="rect">
            <a:avLst/>
          </a:prstGeom>
          <a:ln w="12700">
            <a:miter lim="400000"/>
          </a:ln>
        </p:spPr>
      </p:pic>
      <p:sp>
        <p:nvSpPr>
          <p:cNvPr id="109" name="Video Clip"/>
          <p:cNvSpPr txBox="1"/>
          <p:nvPr/>
        </p:nvSpPr>
        <p:spPr>
          <a:xfrm>
            <a:off x="3591986" y="750254"/>
            <a:ext cx="1960028" cy="510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b="1" sz="3000"/>
            </a:lvl1pPr>
          </a:lstStyle>
          <a:p>
            <a:pPr/>
            <a:r>
              <a:t>Video Clip</a:t>
            </a:r>
          </a:p>
        </p:txBody>
      </p:sp>
      <p:sp>
        <p:nvSpPr>
          <p:cNvPr id="110" name="Questions:"/>
          <p:cNvSpPr txBox="1"/>
          <p:nvPr/>
        </p:nvSpPr>
        <p:spPr>
          <a:xfrm>
            <a:off x="516818" y="2124560"/>
            <a:ext cx="8110364" cy="4370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2400"/>
            </a:lvl1pPr>
          </a:lstStyle>
          <a:p>
            <a:pPr/>
            <a:r>
              <a:t>Questions:</a:t>
            </a:r>
          </a:p>
        </p:txBody>
      </p:sp>
      <p:sp>
        <p:nvSpPr>
          <p:cNvPr id="111" name="Who was in control of their defense mechanisms?"/>
          <p:cNvSpPr txBox="1"/>
          <p:nvPr/>
        </p:nvSpPr>
        <p:spPr>
          <a:xfrm>
            <a:off x="516818" y="2832315"/>
            <a:ext cx="8110364" cy="11482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240631" indent="-240631">
              <a:buSzPct val="100000"/>
              <a:buChar char="•"/>
              <a:defRPr b="1" sz="2400"/>
            </a:pPr>
            <a:r>
              <a:t>Who was in control of their defense mechanisms?</a:t>
            </a:r>
          </a:p>
          <a:p>
            <a:pPr>
              <a:defRPr b="1" sz="2400"/>
            </a:p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dissolv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60"/>
          <p:cNvSpPr/>
          <p:nvPr/>
        </p:nvSpPr>
        <p:spPr>
          <a:xfrm>
            <a:off x="792299" y="168849"/>
            <a:ext cx="2052300" cy="1675501"/>
          </a:xfrm>
          <a:prstGeom prst="rect">
            <a:avLst/>
          </a:prstGeom>
          <a:solidFill>
            <a:srgbClr val="FFFFFF"/>
          </a:solidFill>
          <a:ln w="19050">
            <a:solidFill>
              <a:srgbClr val="FFFFFF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114" name="Shape 61"/>
          <p:cNvSpPr/>
          <p:nvPr/>
        </p:nvSpPr>
        <p:spPr>
          <a:xfrm>
            <a:off x="363674" y="116899"/>
            <a:ext cx="2688602" cy="454502"/>
          </a:xfrm>
          <a:prstGeom prst="rect">
            <a:avLst/>
          </a:prstGeom>
          <a:solidFill>
            <a:srgbClr val="FFFFFF"/>
          </a:solidFill>
          <a:ln w="19050">
            <a:solidFill>
              <a:srgbClr val="FFFFFF"/>
            </a:solidFill>
          </a:ln>
        </p:spPr>
        <p:txBody>
          <a:bodyPr lIns="45719" rIns="45719" anchor="ctr"/>
          <a:lstStyle/>
          <a:p>
            <a:pPr/>
          </a:p>
        </p:txBody>
      </p:sp>
      <p:pic>
        <p:nvPicPr>
          <p:cNvPr id="115" name="Screen Shot 2020-03-21 at 7.57.03 AM.png" descr="Screen Shot 2020-03-21 at 7.57.03 AM.png"/>
          <p:cNvPicPr>
            <a:picLocks noChangeAspect="1"/>
          </p:cNvPicPr>
          <p:nvPr/>
        </p:nvPicPr>
        <p:blipFill>
          <a:blip r:embed="rId2">
            <a:alphaModFix amt="48628"/>
            <a:extLst/>
          </a:blip>
          <a:srcRect l="12298" t="0" r="21102" b="0"/>
          <a:stretch>
            <a:fillRect/>
          </a:stretch>
        </p:blipFill>
        <p:spPr>
          <a:xfrm>
            <a:off x="-17100" y="-12704"/>
            <a:ext cx="9178200" cy="6883408"/>
          </a:xfrm>
          <a:prstGeom prst="rect">
            <a:avLst/>
          </a:prstGeom>
          <a:ln w="12700">
            <a:miter lim="400000"/>
          </a:ln>
        </p:spPr>
      </p:pic>
      <p:sp>
        <p:nvSpPr>
          <p:cNvPr id="116" name="Video Clip"/>
          <p:cNvSpPr txBox="1"/>
          <p:nvPr/>
        </p:nvSpPr>
        <p:spPr>
          <a:xfrm>
            <a:off x="3591986" y="750254"/>
            <a:ext cx="1960028" cy="510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b="1" sz="3000"/>
            </a:lvl1pPr>
          </a:lstStyle>
          <a:p>
            <a:pPr/>
            <a:r>
              <a:t>Video Clip</a:t>
            </a:r>
          </a:p>
        </p:txBody>
      </p:sp>
      <p:sp>
        <p:nvSpPr>
          <p:cNvPr id="117" name="Questions:"/>
          <p:cNvSpPr txBox="1"/>
          <p:nvPr/>
        </p:nvSpPr>
        <p:spPr>
          <a:xfrm>
            <a:off x="516818" y="2124560"/>
            <a:ext cx="8110364" cy="4370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2400"/>
            </a:lvl1pPr>
          </a:lstStyle>
          <a:p>
            <a:pPr/>
            <a:r>
              <a:t>Questions:</a:t>
            </a:r>
          </a:p>
        </p:txBody>
      </p:sp>
      <p:sp>
        <p:nvSpPr>
          <p:cNvPr id="118" name="Who was in control of their defense mechanisms?…"/>
          <p:cNvSpPr txBox="1"/>
          <p:nvPr/>
        </p:nvSpPr>
        <p:spPr>
          <a:xfrm>
            <a:off x="516818" y="2832315"/>
            <a:ext cx="8110364" cy="18594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240631" indent="-240631">
              <a:buSzPct val="100000"/>
              <a:buChar char="•"/>
              <a:defRPr b="1" sz="2400"/>
            </a:pPr>
            <a:r>
              <a:t>Who was in control of their defense mechanisms?</a:t>
            </a:r>
          </a:p>
          <a:p>
            <a:pPr marL="240631" indent="-240631">
              <a:buSzPct val="100000"/>
              <a:buChar char="•"/>
              <a:defRPr b="1" sz="2400"/>
            </a:pPr>
            <a:r>
              <a:t>What was the result of not keeping their defense mechanisms under control?</a:t>
            </a:r>
          </a:p>
          <a:p>
            <a:pPr>
              <a:defRPr b="1" sz="2400"/>
            </a:p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dissolv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60"/>
          <p:cNvSpPr/>
          <p:nvPr/>
        </p:nvSpPr>
        <p:spPr>
          <a:xfrm>
            <a:off x="792299" y="168849"/>
            <a:ext cx="2052300" cy="1675501"/>
          </a:xfrm>
          <a:prstGeom prst="rect">
            <a:avLst/>
          </a:prstGeom>
          <a:solidFill>
            <a:srgbClr val="FFFFFF"/>
          </a:solidFill>
          <a:ln w="19050">
            <a:solidFill>
              <a:srgbClr val="FFFFFF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121" name="Shape 61"/>
          <p:cNvSpPr/>
          <p:nvPr/>
        </p:nvSpPr>
        <p:spPr>
          <a:xfrm>
            <a:off x="363674" y="116899"/>
            <a:ext cx="2688602" cy="454502"/>
          </a:xfrm>
          <a:prstGeom prst="rect">
            <a:avLst/>
          </a:prstGeom>
          <a:solidFill>
            <a:srgbClr val="FFFFFF"/>
          </a:solidFill>
          <a:ln w="19050">
            <a:solidFill>
              <a:srgbClr val="FFFFFF"/>
            </a:solidFill>
          </a:ln>
        </p:spPr>
        <p:txBody>
          <a:bodyPr lIns="45719" rIns="45719" anchor="ctr"/>
          <a:lstStyle/>
          <a:p>
            <a:pPr/>
          </a:p>
        </p:txBody>
      </p:sp>
      <p:pic>
        <p:nvPicPr>
          <p:cNvPr id="122" name="Screen Shot 2020-03-21 at 7.57.03 AM.png" descr="Screen Shot 2020-03-21 at 7.57.03 AM.png"/>
          <p:cNvPicPr>
            <a:picLocks noChangeAspect="1"/>
          </p:cNvPicPr>
          <p:nvPr/>
        </p:nvPicPr>
        <p:blipFill>
          <a:blip r:embed="rId2">
            <a:alphaModFix amt="48628"/>
            <a:extLst/>
          </a:blip>
          <a:srcRect l="12298" t="0" r="21102" b="0"/>
          <a:stretch>
            <a:fillRect/>
          </a:stretch>
        </p:blipFill>
        <p:spPr>
          <a:xfrm>
            <a:off x="-17100" y="-12704"/>
            <a:ext cx="9178200" cy="6883408"/>
          </a:xfrm>
          <a:prstGeom prst="rect">
            <a:avLst/>
          </a:prstGeom>
          <a:ln w="12700">
            <a:miter lim="400000"/>
          </a:ln>
        </p:spPr>
      </p:pic>
      <p:sp>
        <p:nvSpPr>
          <p:cNvPr id="123" name="Video Clip"/>
          <p:cNvSpPr txBox="1"/>
          <p:nvPr/>
        </p:nvSpPr>
        <p:spPr>
          <a:xfrm>
            <a:off x="3591986" y="750254"/>
            <a:ext cx="1960028" cy="510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b="1" sz="3000"/>
            </a:lvl1pPr>
          </a:lstStyle>
          <a:p>
            <a:pPr/>
            <a:r>
              <a:t>Video Clip</a:t>
            </a:r>
          </a:p>
        </p:txBody>
      </p:sp>
      <p:sp>
        <p:nvSpPr>
          <p:cNvPr id="124" name="Questions:"/>
          <p:cNvSpPr txBox="1"/>
          <p:nvPr/>
        </p:nvSpPr>
        <p:spPr>
          <a:xfrm>
            <a:off x="516818" y="2124560"/>
            <a:ext cx="8110364" cy="4370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2400"/>
            </a:lvl1pPr>
          </a:lstStyle>
          <a:p>
            <a:pPr/>
            <a:r>
              <a:t>Questions:</a:t>
            </a:r>
          </a:p>
        </p:txBody>
      </p:sp>
      <p:sp>
        <p:nvSpPr>
          <p:cNvPr id="125" name="Who was in control of their defense mechanisms?…"/>
          <p:cNvSpPr txBox="1"/>
          <p:nvPr/>
        </p:nvSpPr>
        <p:spPr>
          <a:xfrm>
            <a:off x="516818" y="2832315"/>
            <a:ext cx="8110364" cy="22150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240631" indent="-240631">
              <a:buSzPct val="100000"/>
              <a:buChar char="•"/>
              <a:defRPr b="1" sz="2400"/>
            </a:pPr>
            <a:r>
              <a:t>Who was in control of their defense mechanisms?</a:t>
            </a:r>
          </a:p>
          <a:p>
            <a:pPr marL="240631" indent="-240631">
              <a:buSzPct val="100000"/>
              <a:buChar char="•"/>
              <a:defRPr b="1" sz="2400"/>
            </a:pPr>
            <a:r>
              <a:t>What was the result of not keeping their defense mechanisms under control?</a:t>
            </a:r>
          </a:p>
          <a:p>
            <a:pPr marL="240631" indent="-240631">
              <a:buSzPct val="100000"/>
              <a:buChar char="•"/>
              <a:defRPr b="1" sz="2400"/>
            </a:pPr>
            <a:r>
              <a:t>How can not controlling our defense mechanisms get us in trouble?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dissolv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72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28" name="Shape 73"/>
          <p:cNvSpPr/>
          <p:nvPr/>
        </p:nvSpPr>
        <p:spPr>
          <a:xfrm>
            <a:off x="0" y="9582"/>
            <a:ext cx="9143998" cy="6858001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dissolv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78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1" name="Shape 79"/>
          <p:cNvSpPr/>
          <p:nvPr/>
        </p:nvSpPr>
        <p:spPr>
          <a:xfrm>
            <a:off x="0" y="11825"/>
            <a:ext cx="9144001" cy="6834349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dissolv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CCCC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Picture 1" descr="Picture 1"/>
          <p:cNvPicPr>
            <a:picLocks noChangeAspect="1"/>
          </p:cNvPicPr>
          <p:nvPr/>
        </p:nvPicPr>
        <p:blipFill>
          <a:blip r:embed="rId2">
            <a:alphaModFix amt="24905"/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34" name="Shape 84"/>
          <p:cNvSpPr txBox="1"/>
          <p:nvPr>
            <p:ph type="title"/>
          </p:nvPr>
        </p:nvSpPr>
        <p:spPr>
          <a:xfrm>
            <a:off x="457200" y="0"/>
            <a:ext cx="8229600" cy="1143000"/>
          </a:xfrm>
          <a:prstGeom prst="rect">
            <a:avLst/>
          </a:prstGeom>
        </p:spPr>
        <p:txBody>
          <a:bodyPr/>
          <a:lstStyle/>
          <a:p>
            <a:pPr/>
            <a:r>
              <a:t>Challenge</a:t>
            </a:r>
          </a:p>
        </p:txBody>
      </p:sp>
      <p:sp>
        <p:nvSpPr>
          <p:cNvPr id="135" name="Shape 85"/>
          <p:cNvSpPr txBox="1"/>
          <p:nvPr>
            <p:ph type="body" idx="1"/>
          </p:nvPr>
        </p:nvSpPr>
        <p:spPr>
          <a:xfrm>
            <a:off x="457199" y="1378486"/>
            <a:ext cx="7726792" cy="4967702"/>
          </a:xfrm>
          <a:prstGeom prst="rect">
            <a:avLst/>
          </a:prstGeom>
        </p:spPr>
        <p:txBody>
          <a:bodyPr/>
          <a:lstStyle/>
          <a:p>
            <a:pPr marL="457200" indent="-419100">
              <a:defRPr sz="2400"/>
            </a:pPr>
            <a:r>
              <a:t>Notice how you respond in pressure situations. Is your response more often positive or negative?</a:t>
            </a:r>
          </a:p>
          <a:p>
            <a:pPr marL="457200" indent="-419100">
              <a:defRPr sz="2400"/>
            </a:pPr>
            <a:r>
              <a:t>Notice how well you are able to maintain control of your defense mechanisms. If you can, identify situations where you struggle controlling your defense mechanisms.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dissolve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pencil4.jpg" descr="pencil4.jpg"/>
          <p:cNvPicPr>
            <a:picLocks noChangeAspect="1"/>
          </p:cNvPicPr>
          <p:nvPr/>
        </p:nvPicPr>
        <p:blipFill>
          <a:blip r:embed="rId2">
            <a:extLst/>
          </a:blip>
          <a:srcRect l="0" t="0" r="10496" b="0"/>
          <a:stretch>
            <a:fillRect/>
          </a:stretch>
        </p:blipFill>
        <p:spPr>
          <a:xfrm>
            <a:off x="-53765" y="-30748"/>
            <a:ext cx="9251530" cy="6919497"/>
          </a:xfrm>
          <a:prstGeom prst="rect">
            <a:avLst/>
          </a:prstGeom>
          <a:ln w="12700">
            <a:miter lim="400000"/>
          </a:ln>
        </p:spPr>
      </p:pic>
      <p:sp>
        <p:nvSpPr>
          <p:cNvPr id="138" name="TextBox 3"/>
          <p:cNvSpPr txBox="1"/>
          <p:nvPr/>
        </p:nvSpPr>
        <p:spPr>
          <a:xfrm>
            <a:off x="1384134" y="1195593"/>
            <a:ext cx="6125449" cy="13019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2100"/>
            </a:lvl1pPr>
          </a:lstStyle>
          <a:p>
            <a:pPr/>
            <a:r>
              <a:t>Draw a picture that represents a positive Defense Mechanism that you have recently used in a pressure situation.</a:t>
            </a:r>
          </a:p>
        </p:txBody>
      </p:sp>
      <p:sp>
        <p:nvSpPr>
          <p:cNvPr id="139" name="TextBox 1"/>
          <p:cNvSpPr txBox="1"/>
          <p:nvPr/>
        </p:nvSpPr>
        <p:spPr>
          <a:xfrm>
            <a:off x="3325677" y="243115"/>
            <a:ext cx="2492646" cy="624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3000"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Art Activity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prism dir="l" isContent="0" isInverted="1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pencil3.jpg" descr="pencil3.jpg"/>
          <p:cNvPicPr>
            <a:picLocks noChangeAspect="1"/>
          </p:cNvPicPr>
          <p:nvPr/>
        </p:nvPicPr>
        <p:blipFill>
          <a:blip r:embed="rId2">
            <a:extLst/>
          </a:blip>
          <a:srcRect l="4253" t="0" r="9208" b="0"/>
          <a:stretch>
            <a:fillRect/>
          </a:stretch>
        </p:blipFill>
        <p:spPr>
          <a:xfrm>
            <a:off x="-32676" y="-33105"/>
            <a:ext cx="9209352" cy="6924210"/>
          </a:xfrm>
          <a:prstGeom prst="rect">
            <a:avLst/>
          </a:prstGeom>
          <a:ln w="12700">
            <a:miter lim="400000"/>
          </a:ln>
        </p:spPr>
      </p:pic>
      <p:sp>
        <p:nvSpPr>
          <p:cNvPr id="142" name="Shape 95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algn="ctr"/>
          </a:lstStyle>
          <a:p>
            <a:pPr/>
            <a:r>
              <a:t>Journal Activity</a:t>
            </a:r>
          </a:p>
        </p:txBody>
      </p:sp>
      <p:sp>
        <p:nvSpPr>
          <p:cNvPr id="143" name="Make a list of at least three situations this week where you used defense mechanisms.…"/>
          <p:cNvSpPr txBox="1"/>
          <p:nvPr/>
        </p:nvSpPr>
        <p:spPr>
          <a:xfrm>
            <a:off x="581722" y="2703210"/>
            <a:ext cx="8229601" cy="28365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2600"/>
            </a:pPr>
            <a:r>
              <a:t>Make a list of at least three situations this week where you used defense mechanisms. </a:t>
            </a:r>
          </a:p>
          <a:p>
            <a:pPr>
              <a:defRPr sz="2600"/>
            </a:pPr>
          </a:p>
          <a:p>
            <a:pPr>
              <a:defRPr sz="2600"/>
            </a:pPr>
            <a:r>
              <a:t>Write down how you responded and whether it was negative or positive.</a:t>
            </a:r>
          </a:p>
          <a:p>
            <a:pPr>
              <a:defRPr sz="2600"/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shutterstock_83341201.jpg" descr="shutterstock_8334120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255644" y="107503"/>
            <a:ext cx="3888356" cy="2824839"/>
          </a:xfrm>
          <a:prstGeom prst="rect">
            <a:avLst/>
          </a:prstGeom>
          <a:ln w="12700">
            <a:miter lim="400000"/>
          </a:ln>
        </p:spPr>
      </p:pic>
      <p:sp>
        <p:nvSpPr>
          <p:cNvPr id="146" name="Shape 95"/>
          <p:cNvSpPr txBox="1"/>
          <p:nvPr>
            <p:ph type="title"/>
          </p:nvPr>
        </p:nvSpPr>
        <p:spPr>
          <a:xfrm>
            <a:off x="170229" y="426562"/>
            <a:ext cx="8229601" cy="892364"/>
          </a:xfrm>
          <a:prstGeom prst="rect">
            <a:avLst/>
          </a:prstGeom>
        </p:spPr>
        <p:txBody>
          <a:bodyPr/>
          <a:lstStyle>
            <a:lvl1pPr algn="ctr"/>
          </a:lstStyle>
          <a:p>
            <a:pPr/>
            <a:r>
              <a:t>Plugging in Activity</a:t>
            </a:r>
          </a:p>
        </p:txBody>
      </p:sp>
      <p:sp>
        <p:nvSpPr>
          <p:cNvPr id="147" name="Talk to a parent, guardian or older sibling about defense mechanisms. Explain to them the metaphor of the armor.…"/>
          <p:cNvSpPr txBox="1"/>
          <p:nvPr/>
        </p:nvSpPr>
        <p:spPr>
          <a:xfrm>
            <a:off x="581722" y="3020710"/>
            <a:ext cx="8229601" cy="30274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2500"/>
            </a:pPr>
            <a:r>
              <a:t>Talk to a parent, guardian or older sibling about defense mechanisms. Explain to them the metaphor of the armor. </a:t>
            </a:r>
          </a:p>
          <a:p>
            <a:pPr>
              <a:defRPr sz="2500"/>
            </a:pPr>
          </a:p>
          <a:p>
            <a:pPr>
              <a:defRPr sz="2500"/>
            </a:pPr>
            <a:r>
              <a:t>Ask them how they respond when they feel they are being attacked. </a:t>
            </a:r>
          </a:p>
          <a:p>
            <a:pPr>
              <a:defRPr sz="2500"/>
            </a:pPr>
          </a:p>
          <a:p>
            <a:pPr>
              <a:defRPr sz="2500"/>
            </a:pPr>
            <a:r>
              <a:t>Ask them the following question: Why is it important to learn to control how you react in pressure situations?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CCCC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38100"/>
            <a:ext cx="9144000" cy="6777122"/>
          </a:xfrm>
          <a:prstGeom prst="rect">
            <a:avLst/>
          </a:prstGeom>
          <a:ln w="12700">
            <a:miter lim="400000"/>
          </a:ln>
        </p:spPr>
      </p:pic>
      <p:sp>
        <p:nvSpPr>
          <p:cNvPr id="80" name="Shape 29"/>
          <p:cNvSpPr txBox="1"/>
          <p:nvPr>
            <p:ph type="title"/>
          </p:nvPr>
        </p:nvSpPr>
        <p:spPr>
          <a:xfrm>
            <a:off x="2080554" y="1640217"/>
            <a:ext cx="6027476" cy="2212286"/>
          </a:xfrm>
          <a:prstGeom prst="rect">
            <a:avLst/>
          </a:prstGeom>
        </p:spPr>
        <p:txBody>
          <a:bodyPr/>
          <a:lstStyle>
            <a:lvl1pPr>
              <a:defRPr sz="4400"/>
            </a:lvl1pPr>
          </a:lstStyle>
          <a:p>
            <a:pPr/>
            <a:r>
              <a:t>How many times can you write your name in 30 seconds?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warp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36"/>
          <p:cNvSpPr/>
          <p:nvPr/>
        </p:nvSpPr>
        <p:spPr>
          <a:xfrm>
            <a:off x="-1" y="-91009"/>
            <a:ext cx="9144001" cy="7040017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dissolv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4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85" name="Shape 42"/>
          <p:cNvSpPr/>
          <p:nvPr/>
        </p:nvSpPr>
        <p:spPr>
          <a:xfrm>
            <a:off x="0" y="-93384"/>
            <a:ext cx="9144001" cy="704477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dissolv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47"/>
          <p:cNvSpPr/>
          <p:nvPr/>
        </p:nvSpPr>
        <p:spPr>
          <a:xfrm>
            <a:off x="1363780" y="0"/>
            <a:ext cx="6416439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dissolv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52"/>
          <p:cNvSpPr/>
          <p:nvPr/>
        </p:nvSpPr>
        <p:spPr>
          <a:xfrm>
            <a:off x="792299" y="168849"/>
            <a:ext cx="2052300" cy="1675501"/>
          </a:xfrm>
          <a:prstGeom prst="rect">
            <a:avLst/>
          </a:prstGeom>
          <a:solidFill>
            <a:srgbClr val="FFFFFF"/>
          </a:solidFill>
          <a:ln w="19050">
            <a:solidFill>
              <a:srgbClr val="FFFFFF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90" name="Shape 53"/>
          <p:cNvSpPr/>
          <p:nvPr/>
        </p:nvSpPr>
        <p:spPr>
          <a:xfrm>
            <a:off x="363674" y="116899"/>
            <a:ext cx="2688602" cy="454502"/>
          </a:xfrm>
          <a:prstGeom prst="rect">
            <a:avLst/>
          </a:prstGeom>
          <a:solidFill>
            <a:srgbClr val="FFFFFF"/>
          </a:solidFill>
          <a:ln w="19050">
            <a:solidFill>
              <a:srgbClr val="FFFFFF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91" name="Shape 54"/>
          <p:cNvSpPr/>
          <p:nvPr/>
        </p:nvSpPr>
        <p:spPr>
          <a:xfrm>
            <a:off x="0" y="-8318"/>
            <a:ext cx="9144000" cy="6874637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dissolv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59"/>
          <p:cNvSpPr/>
          <p:nvPr/>
        </p:nvSpPr>
        <p:spPr>
          <a:xfrm>
            <a:off x="1688516" y="0"/>
            <a:ext cx="5542565" cy="6857997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94" name="Shape 60"/>
          <p:cNvSpPr/>
          <p:nvPr/>
        </p:nvSpPr>
        <p:spPr>
          <a:xfrm>
            <a:off x="792299" y="168849"/>
            <a:ext cx="2052300" cy="1675501"/>
          </a:xfrm>
          <a:prstGeom prst="rect">
            <a:avLst/>
          </a:prstGeom>
          <a:solidFill>
            <a:srgbClr val="FFFFFF"/>
          </a:solidFill>
          <a:ln w="19050">
            <a:solidFill>
              <a:srgbClr val="FFFFFF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95" name="Shape 61"/>
          <p:cNvSpPr/>
          <p:nvPr/>
        </p:nvSpPr>
        <p:spPr>
          <a:xfrm>
            <a:off x="363674" y="116899"/>
            <a:ext cx="2688602" cy="454502"/>
          </a:xfrm>
          <a:prstGeom prst="rect">
            <a:avLst/>
          </a:prstGeom>
          <a:solidFill>
            <a:srgbClr val="FFFFFF"/>
          </a:solidFill>
          <a:ln w="19050">
            <a:solidFill>
              <a:srgbClr val="FFFFFF"/>
            </a:solidFill>
          </a:ln>
        </p:spPr>
        <p:txBody>
          <a:bodyPr lIns="45719" rIns="45719" anchor="ctr"/>
          <a:lstStyle/>
          <a:p>
            <a:p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dissolv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66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98" name="Shape 67"/>
          <p:cNvSpPr/>
          <p:nvPr/>
        </p:nvSpPr>
        <p:spPr>
          <a:xfrm>
            <a:off x="-1" y="6352"/>
            <a:ext cx="9148099" cy="6858001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dissolv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60"/>
          <p:cNvSpPr/>
          <p:nvPr/>
        </p:nvSpPr>
        <p:spPr>
          <a:xfrm>
            <a:off x="792299" y="168849"/>
            <a:ext cx="2052300" cy="1675501"/>
          </a:xfrm>
          <a:prstGeom prst="rect">
            <a:avLst/>
          </a:prstGeom>
          <a:solidFill>
            <a:srgbClr val="FFFFFF"/>
          </a:solidFill>
          <a:ln w="19050">
            <a:solidFill>
              <a:srgbClr val="FFFFFF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101" name="Shape 61"/>
          <p:cNvSpPr/>
          <p:nvPr/>
        </p:nvSpPr>
        <p:spPr>
          <a:xfrm>
            <a:off x="363674" y="116899"/>
            <a:ext cx="2688602" cy="454502"/>
          </a:xfrm>
          <a:prstGeom prst="rect">
            <a:avLst/>
          </a:prstGeom>
          <a:solidFill>
            <a:srgbClr val="FFFFFF"/>
          </a:solidFill>
          <a:ln w="19050">
            <a:solidFill>
              <a:srgbClr val="FFFFFF"/>
            </a:solidFill>
          </a:ln>
        </p:spPr>
        <p:txBody>
          <a:bodyPr lIns="45719" rIns="45719" anchor="ctr"/>
          <a:lstStyle/>
          <a:p>
            <a:pPr/>
          </a:p>
        </p:txBody>
      </p:sp>
      <p:pic>
        <p:nvPicPr>
          <p:cNvPr id="102" name="Screen Shot 2020-03-21 at 7.57.03 AM.png" descr="Screen Shot 2020-03-21 at 7.57.03 AM.png"/>
          <p:cNvPicPr>
            <a:picLocks noChangeAspect="1"/>
          </p:cNvPicPr>
          <p:nvPr/>
        </p:nvPicPr>
        <p:blipFill>
          <a:blip r:embed="rId2">
            <a:alphaModFix amt="48628"/>
            <a:extLst/>
          </a:blip>
          <a:srcRect l="12298" t="0" r="21102" b="0"/>
          <a:stretch>
            <a:fillRect/>
          </a:stretch>
        </p:blipFill>
        <p:spPr>
          <a:xfrm>
            <a:off x="-17100" y="-12704"/>
            <a:ext cx="9178200" cy="6883408"/>
          </a:xfrm>
          <a:prstGeom prst="rect">
            <a:avLst/>
          </a:prstGeom>
          <a:ln w="12700">
            <a:miter lim="400000"/>
          </a:ln>
        </p:spPr>
      </p:pic>
      <p:sp>
        <p:nvSpPr>
          <p:cNvPr id="103" name="Video Clip"/>
          <p:cNvSpPr txBox="1"/>
          <p:nvPr/>
        </p:nvSpPr>
        <p:spPr>
          <a:xfrm>
            <a:off x="3591986" y="750254"/>
            <a:ext cx="1960028" cy="510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b="1" sz="3000"/>
            </a:lvl1pPr>
          </a:lstStyle>
          <a:p>
            <a:pPr/>
            <a:r>
              <a:t>Video Clip</a:t>
            </a:r>
          </a:p>
        </p:txBody>
      </p:sp>
      <p:sp>
        <p:nvSpPr>
          <p:cNvPr id="104" name="https://www.youtube.com/watch?v=OqqKEgrPhHo"/>
          <p:cNvSpPr txBox="1"/>
          <p:nvPr/>
        </p:nvSpPr>
        <p:spPr>
          <a:xfrm>
            <a:off x="-224037" y="5613267"/>
            <a:ext cx="9933625" cy="4370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2400" u="sng">
                <a:uFill>
                  <a:solidFill>
                    <a:srgbClr val="1155CC"/>
                  </a:solidFill>
                </a:uFill>
                <a:hlinkClick r:id="rId3" invalidUrl="" action="" tgtFrame="" tooltip="" history="1" highlightClick="0" endSnd="0"/>
              </a:defRPr>
            </a:lvl1pPr>
          </a:lstStyle>
          <a:p>
            <a:pPr>
              <a:defRPr u="none">
                <a:uFillTx/>
              </a:defRPr>
            </a:pPr>
            <a:r>
              <a:rPr u="sng">
                <a:uFill>
                  <a:solidFill>
                    <a:srgbClr val="1155CC"/>
                  </a:solidFill>
                </a:uFill>
                <a:hlinkClick r:id="rId3" invalidUrl="" action="" tgtFrame="" tooltip="" history="1" highlightClick="0" endSnd="0"/>
              </a:rPr>
              <a:t>https://www.youtube.com/watch?v=OqqKEgrPhHo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dissolv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0000FF"/>
      </a:hlink>
      <a:folHlink>
        <a:srgbClr val="FF00FF"/>
      </a:folHlink>
    </a:clrScheme>
    <a:fontScheme name="Default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0000FF"/>
      </a:hlink>
      <a:folHlink>
        <a:srgbClr val="FF00FF"/>
      </a:folHlink>
    </a:clrScheme>
    <a:fontScheme name="Default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