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Helvetica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FFFFFF"/>
        </a:fontRef>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3C0FC">
              <a:alpha val="26000"/>
            </a:srgbClr>
          </a:solidFill>
        </a:fill>
      </a:tcStyle>
    </a:band2H>
    <a:firstCol>
      <a:tcTxStyle b="off" i="off">
        <a:fontRef idx="minor">
          <a:srgbClr val="FFFFFF"/>
        </a:fontRef>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hueOff val="-136794"/>
              <a:satOff val="-2150"/>
              <a:lumOff val="15693"/>
            </a:schemeClr>
          </a:solidFill>
        </a:fill>
      </a:tcStyle>
    </a:firstCol>
    <a:lastRow>
      <a:tcTxStyle b="off" i="off">
        <a:fontRef idx="minor">
          <a:srgbClr val="FFFFFF"/>
        </a:fontRef>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lastRow>
    <a:firstRow>
      <a:tcTxStyle b="off" i="off">
        <a:fontRef idx="minor">
          <a:srgbClr val="FFFFFF"/>
        </a:fontRef>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Row>
  </a:tblStyle>
  <a:tblStyle styleId="{C7B018BB-80A7-4F77-B60F-C8B233D01FF8}" styleName="">
    <a:tblBg/>
    <a:wholeTbl>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8EA5CB">
              <a:alpha val="25000"/>
            </a:srgbClr>
          </a:solidFill>
        </a:fill>
      </a:tcStyle>
    </a:band2H>
    <a:firstCol>
      <a:tcTxStyle b="off" i="off">
        <a:fontRef idx="minor">
          <a:srgbClr val="FFFFFF"/>
        </a:fontRef>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solidFill>
            <a:srgbClr val="53585F"/>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929292"/>
              </a:solidFill>
              <a:prstDash val="solid"/>
              <a:miter lim="400000"/>
            </a:ln>
          </a:insideH>
          <a:insideV>
            <a:ln w="12700" cap="flat">
              <a:noFill/>
              <a:miter lim="400000"/>
            </a:ln>
          </a:insideV>
        </a:tcBdr>
        <a:fill>
          <a:solidFill>
            <a:srgbClr val="004CB9"/>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929292"/>
              </a:solidFill>
              <a:prstDash val="solid"/>
              <a:miter lim="400000"/>
            </a:ln>
          </a:insideH>
          <a:insideV>
            <a:ln w="12700" cap="flat">
              <a:noFill/>
              <a:miter lim="400000"/>
            </a:ln>
          </a:insideV>
        </a:tcBdr>
        <a:fill>
          <a:solidFill>
            <a:srgbClr val="004CB9"/>
          </a:solidFill>
        </a:fill>
      </a:tcStyle>
    </a:firstRow>
  </a:tblStyle>
  <a:tblStyle styleId="{EEE7283C-3CF3-47DC-8721-378D4A62B228}" styleName="">
    <a:tblBg/>
    <a:wholeTbl>
      <a:tcTxStyle b="off" i="off">
        <a:fontRef idx="minor">
          <a:srgbClr val="FFFFFF"/>
        </a:fontRef>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chemeClr val="accent3">
              <a:alpha val="35000"/>
            </a:scheme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25400" cap="flat">
              <a:solidFill>
                <a:srgbClr val="CBCBCB"/>
              </a:solidFill>
              <a:prstDash val="solid"/>
              <a:miter lim="400000"/>
            </a:ln>
          </a:insideV>
        </a:tcBdr>
        <a:fill>
          <a:solidFill>
            <a:srgbClr val="2D7132"/>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CBCBCB"/>
              </a:solidFill>
              <a:prstDash val="solid"/>
              <a:miter lim="400000"/>
            </a:ln>
          </a:insideH>
          <a:insideV>
            <a:ln w="12700" cap="flat">
              <a:noFill/>
              <a:miter lim="400000"/>
            </a:ln>
          </a:insideV>
        </a:tcBdr>
        <a:fill>
          <a:solidFill>
            <a:schemeClr val="accent3"/>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25400" cap="flat">
              <a:solidFill>
                <a:srgbClr val="CBCBCB"/>
              </a:solidFill>
              <a:prstDash val="solid"/>
              <a:miter lim="400000"/>
            </a:ln>
          </a:insideH>
          <a:insideV>
            <a:ln w="12700" cap="flat">
              <a:noFill/>
              <a:miter lim="400000"/>
            </a:ln>
          </a:insideV>
        </a:tcBdr>
        <a:fill>
          <a:solidFill>
            <a:schemeClr val="accent3"/>
          </a:solidFill>
        </a:fill>
      </a:tcStyle>
    </a:firstRow>
  </a:tblStyle>
  <a:tblStyle styleId="{CF821DB8-F4EB-4A41-A1BA-3FCAFE7338EE}" styleName="">
    <a:tblBg/>
    <a:wholeTbl>
      <a:tcTxStyle b="off" i="off">
        <a:fontRef idx="minor">
          <a:srgbClr val="FFFFFF"/>
        </a:fontRef>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97A7C">
              <a:alpha val="30000"/>
            </a:srgb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25400" cap="flat">
              <a:solidFill>
                <a:srgbClr val="D6D7D6"/>
              </a:solidFill>
              <a:prstDash val="solid"/>
              <a:miter lim="400000"/>
            </a:ln>
          </a:insideV>
        </a:tcBdr>
        <a:fill>
          <a:solidFill>
            <a:srgbClr val="BF630E"/>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D6D7D6"/>
              </a:solidFill>
              <a:prstDash val="solid"/>
              <a:miter lim="400000"/>
            </a:ln>
          </a:insideH>
          <a:insideV>
            <a:ln w="12700" cap="flat">
              <a:noFill/>
              <a:miter lim="400000"/>
            </a:ln>
          </a:insideV>
        </a:tcBdr>
        <a:fill>
          <a:solidFill>
            <a:srgbClr val="9B4407"/>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D6D7D6"/>
              </a:solidFill>
              <a:prstDash val="solid"/>
              <a:miter lim="400000"/>
            </a:ln>
          </a:insideH>
          <a:insideV>
            <a:ln w="12700" cap="flat">
              <a:noFill/>
              <a:miter lim="400000"/>
            </a:ln>
          </a:insideV>
        </a:tcBdr>
        <a:fill>
          <a:solidFill>
            <a:srgbClr val="9B4407"/>
          </a:solidFill>
        </a:fill>
      </a:tcStyle>
    </a:firstRow>
  </a:tblStyle>
  <a:tblStyle styleId="{33BA23B1-9221-436E-865A-0063620EA4FD}" styleName="">
    <a:tblBg/>
    <a:wholeTbl>
      <a:tcTxStyle b="off" i="off">
        <a:fontRef idx="minor">
          <a:srgbClr val="FFFFFF"/>
        </a:fontRef>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97A7C">
              <a:alpha val="30000"/>
            </a:srgb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25400" cap="flat">
              <a:solidFill>
                <a:srgbClr val="D6D7D6"/>
              </a:solidFill>
              <a:prstDash val="solid"/>
              <a:miter lim="400000"/>
            </a:ln>
          </a:insideV>
        </a:tcBdr>
        <a:fill>
          <a:solidFill>
            <a:srgbClr val="1F2428"/>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D6D7D6"/>
              </a:solidFill>
              <a:prstDash val="solid"/>
              <a:miter lim="400000"/>
            </a:ln>
          </a:insideH>
          <a:insideV>
            <a:ln w="12700" cap="flat">
              <a:noFill/>
              <a:miter lim="400000"/>
            </a:ln>
          </a:insideV>
        </a:tcBdr>
        <a:fill>
          <a:solidFill>
            <a:srgbClr val="484B4C"/>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D6D7D6"/>
              </a:solidFill>
              <a:prstDash val="solid"/>
              <a:miter lim="400000"/>
            </a:ln>
          </a:insideH>
          <a:insideV>
            <a:ln w="12700" cap="flat">
              <a:noFill/>
              <a:miter lim="400000"/>
            </a:ln>
          </a:insideV>
        </a:tcBdr>
        <a:fill>
          <a:solidFill>
            <a:srgbClr val="484B4C"/>
          </a:solidFill>
        </a:fill>
      </a:tcStyle>
    </a:firstRow>
  </a:tblStyle>
  <a:tblStyle styleId="{2708684C-4D16-4618-839F-0558EEFCDFE6}" styleName="">
    <a:tblBg/>
    <a:wholeTbl>
      <a:tcTxStyle b="off" i="off">
        <a:fontRef idx="minor">
          <a:srgbClr val="FFFFFF"/>
        </a:fontRef>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97A7C">
              <a:alpha val="30000"/>
            </a:srgbClr>
          </a:solidFill>
        </a:fill>
      </a:tcStyle>
    </a:band2H>
    <a:firstCol>
      <a:tcTxStyle b="on" i="off">
        <a:font>
          <a:latin typeface="Helvetica"/>
          <a:ea typeface="Helvetica"/>
          <a:cs typeface="Helvetica"/>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n" i="off">
        <a:font>
          <a:latin typeface="Helvetica"/>
          <a:ea typeface="Helvetica"/>
          <a:cs typeface="Helvetica"/>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a:ea typeface="Helvetica"/>
          <a:cs typeface="Helvetica"/>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Shape 123"/>
          <p:cNvSpPr/>
          <p:nvPr>
            <p:ph type="sldImg"/>
          </p:nvPr>
        </p:nvSpPr>
        <p:spPr>
          <a:xfrm>
            <a:off x="1143000" y="685800"/>
            <a:ext cx="4572000" cy="3429000"/>
          </a:xfrm>
          <a:prstGeom prst="rect">
            <a:avLst/>
          </a:prstGeom>
        </p:spPr>
        <p:txBody>
          <a:bodyPr/>
          <a:lstStyle/>
          <a:p>
            <a:pPr/>
          </a:p>
        </p:txBody>
      </p:sp>
      <p:sp>
        <p:nvSpPr>
          <p:cNvPr id="124" name="Shape 124"/>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le &amp; Subtitle">
    <p:spTree>
      <p:nvGrpSpPr>
        <p:cNvPr id="1" name=""/>
        <p:cNvGrpSpPr/>
        <p:nvPr/>
      </p:nvGrpSpPr>
      <p:grpSpPr>
        <a:xfrm>
          <a:off x="0" y="0"/>
          <a:ext cx="0" cy="0"/>
          <a:chOff x="0" y="0"/>
          <a:chExt cx="0" cy="0"/>
        </a:xfrm>
      </p:grpSpPr>
      <p:sp>
        <p:nvSpPr>
          <p:cNvPr id="11" name="Shape 11"/>
          <p:cNvSpPr/>
          <p:nvPr>
            <p:ph type="title"/>
          </p:nvPr>
        </p:nvSpPr>
        <p:spPr>
          <a:xfrm>
            <a:off x="1270000" y="1638300"/>
            <a:ext cx="10464800" cy="3302000"/>
          </a:xfrm>
          <a:prstGeom prst="rect">
            <a:avLst/>
          </a:prstGeom>
        </p:spPr>
        <p:txBody>
          <a:bodyPr anchor="b"/>
          <a:lstStyle/>
          <a:p>
            <a:pPr/>
            <a:r>
              <a:t>Title Text</a:t>
            </a:r>
          </a:p>
        </p:txBody>
      </p:sp>
      <p:sp>
        <p:nvSpPr>
          <p:cNvPr id="12" name="Shape 12"/>
          <p:cNvSpPr/>
          <p:nvPr>
            <p:ph type="body" sz="quarter" idx="1"/>
          </p:nvPr>
        </p:nvSpPr>
        <p:spPr>
          <a:xfrm>
            <a:off x="1270000" y="5029200"/>
            <a:ext cx="10464800" cy="11303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pPr/>
            <a:r>
              <a:t>Body Level One</a:t>
            </a:r>
          </a:p>
          <a:p>
            <a:pPr lvl="1"/>
            <a:r>
              <a:t>Body Level Two</a:t>
            </a:r>
          </a:p>
          <a:p>
            <a:pPr lvl="2"/>
            <a:r>
              <a:t>Body Level Three</a:t>
            </a:r>
          </a:p>
          <a:p>
            <a:pPr lvl="3"/>
            <a:r>
              <a:t>Body Level Four</a:t>
            </a:r>
          </a:p>
          <a:p>
            <a:pPr lvl="4"/>
            <a:r>
              <a:t>Body Level Five</a:t>
            </a:r>
          </a:p>
        </p:txBody>
      </p:sp>
      <p:sp>
        <p:nvSpPr>
          <p:cNvPr id="13" name="Shape 1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
        <p:nvSpPr>
          <p:cNvPr id="93" name="Shape 93"/>
          <p:cNvSpPr/>
          <p:nvPr>
            <p:ph type="body" sz="quarter" idx="13"/>
          </p:nvPr>
        </p:nvSpPr>
        <p:spPr>
          <a:xfrm>
            <a:off x="1270000" y="6362700"/>
            <a:ext cx="10464800" cy="469900"/>
          </a:xfrm>
          <a:prstGeom prst="rect">
            <a:avLst/>
          </a:prstGeom>
        </p:spPr>
        <p:txBody>
          <a:bodyPr anchor="t">
            <a:spAutoFit/>
          </a:bodyPr>
          <a:lstStyle>
            <a:lvl1pPr marL="0" indent="0" algn="ctr">
              <a:spcBef>
                <a:spcPts val="0"/>
              </a:spcBef>
              <a:buSzTx/>
              <a:buNone/>
              <a:defRPr i="1" sz="2400"/>
            </a:lvl1pPr>
          </a:lstStyle>
          <a:p>
            <a:pPr/>
            <a:r>
              <a:t>–Johnny Appleseed</a:t>
            </a:r>
          </a:p>
        </p:txBody>
      </p:sp>
      <p:sp>
        <p:nvSpPr>
          <p:cNvPr id="94" name="Shape 94"/>
          <p:cNvSpPr/>
          <p:nvPr>
            <p:ph type="body" sz="quarter" idx="14"/>
          </p:nvPr>
        </p:nvSpPr>
        <p:spPr>
          <a:xfrm>
            <a:off x="1270000" y="4267200"/>
            <a:ext cx="10464800" cy="685800"/>
          </a:xfrm>
          <a:prstGeom prst="rect">
            <a:avLst/>
          </a:prstGeom>
        </p:spPr>
        <p:txBody>
          <a:bodyPr>
            <a:spAutoFit/>
          </a:bodyPr>
          <a:lstStyle>
            <a:lvl1pPr marL="0" indent="0" algn="ctr">
              <a:spcBef>
                <a:spcPts val="0"/>
              </a:spcBef>
              <a:buSzTx/>
              <a:buNone/>
            </a:lvl1pPr>
          </a:lstStyle>
          <a:p>
            <a:pPr/>
            <a:r>
              <a:t>“Type a quote here.” </a:t>
            </a:r>
          </a:p>
        </p:txBody>
      </p:sp>
      <p:sp>
        <p:nvSpPr>
          <p:cNvPr id="95" name="Shape 95"/>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
        <p:nvSpPr>
          <p:cNvPr id="102" name="Shape 102"/>
          <p:cNvSpPr/>
          <p:nvPr>
            <p:ph type="pic" idx="13"/>
          </p:nvPr>
        </p:nvSpPr>
        <p:spPr>
          <a:xfrm>
            <a:off x="-3175" y="0"/>
            <a:ext cx="13004800" cy="9753600"/>
          </a:xfrm>
          <a:prstGeom prst="rect">
            <a:avLst/>
          </a:prstGeom>
        </p:spPr>
        <p:txBody>
          <a:bodyPr lIns="91439" tIns="45719" rIns="91439" bIns="45719" anchor="t">
            <a:noAutofit/>
          </a:bodyPr>
          <a:lstStyle/>
          <a:p>
            <a:pPr/>
          </a:p>
        </p:txBody>
      </p:sp>
      <p:sp>
        <p:nvSpPr>
          <p:cNvPr id="103" name="Shape 10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110" name="Shape 110"/>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7" name="Shape 117"/>
          <p:cNvSpPr/>
          <p:nvPr>
            <p:ph type="sldNum" sz="quarter" idx="2"/>
          </p:nvPr>
        </p:nvSpPr>
        <p:spPr>
          <a:xfrm>
            <a:off x="6285653" y="8779792"/>
            <a:ext cx="3034455" cy="520701"/>
          </a:xfrm>
          <a:prstGeom prst="rect">
            <a:avLst/>
          </a:prstGeom>
        </p:spPr>
        <p:txBody>
          <a:bodyPr lIns="65023" tIns="65023" rIns="65023" bIns="65023" anchor="ctr"/>
          <a:lstStyle>
            <a:lvl1pPr algn="r" defTabSz="1300480">
              <a:defRPr b="1" sz="1600">
                <a:solidFill>
                  <a:srgbClr val="000000"/>
                </a:solidFill>
                <a:latin typeface="Futura Md BT"/>
                <a:ea typeface="Futura Md BT"/>
                <a:cs typeface="Futura Md BT"/>
                <a:sym typeface="Futura Md B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20" name="Shape 20"/>
          <p:cNvSpPr/>
          <p:nvPr>
            <p:ph type="pic" idx="13"/>
          </p:nvPr>
        </p:nvSpPr>
        <p:spPr>
          <a:xfrm>
            <a:off x="1619250" y="660400"/>
            <a:ext cx="9758016" cy="5905500"/>
          </a:xfrm>
          <a:prstGeom prst="rect">
            <a:avLst/>
          </a:prstGeom>
        </p:spPr>
        <p:txBody>
          <a:bodyPr lIns="91439" tIns="45719" rIns="91439" bIns="45719" anchor="t">
            <a:noAutofit/>
          </a:bodyPr>
          <a:lstStyle/>
          <a:p>
            <a:pPr/>
          </a:p>
        </p:txBody>
      </p:sp>
      <p:sp>
        <p:nvSpPr>
          <p:cNvPr id="21" name="Shape 21"/>
          <p:cNvSpPr/>
          <p:nvPr>
            <p:ph type="title"/>
          </p:nvPr>
        </p:nvSpPr>
        <p:spPr>
          <a:xfrm>
            <a:off x="1270000" y="6718300"/>
            <a:ext cx="10464800" cy="1422400"/>
          </a:xfrm>
          <a:prstGeom prst="rect">
            <a:avLst/>
          </a:prstGeom>
        </p:spPr>
        <p:txBody>
          <a:bodyPr/>
          <a:lstStyle/>
          <a:p>
            <a:pPr/>
            <a:r>
              <a:t>Title Text</a:t>
            </a:r>
          </a:p>
        </p:txBody>
      </p:sp>
      <p:sp>
        <p:nvSpPr>
          <p:cNvPr id="22" name="Shape 22"/>
          <p:cNvSpPr/>
          <p:nvPr>
            <p:ph type="body" sz="quarter" idx="1"/>
          </p:nvPr>
        </p:nvSpPr>
        <p:spPr>
          <a:xfrm>
            <a:off x="1270000" y="8191500"/>
            <a:ext cx="10464800" cy="11303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pPr/>
            <a:r>
              <a:t>Body Level One</a:t>
            </a:r>
          </a:p>
          <a:p>
            <a:pPr lvl="1"/>
            <a:r>
              <a:t>Body Level Two</a:t>
            </a:r>
          </a:p>
          <a:p>
            <a:pPr lvl="2"/>
            <a:r>
              <a:t>Body Level Three</a:t>
            </a:r>
          </a:p>
          <a:p>
            <a:pPr lvl="3"/>
            <a:r>
              <a:t>Body Level Four</a:t>
            </a:r>
          </a:p>
          <a:p>
            <a:pPr lvl="4"/>
            <a:r>
              <a:t>Body Level Five</a:t>
            </a:r>
          </a:p>
        </p:txBody>
      </p:sp>
      <p:sp>
        <p:nvSpPr>
          <p:cNvPr id="23" name="Shape 2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30" name="Shape 30"/>
          <p:cNvSpPr/>
          <p:nvPr>
            <p:ph type="title"/>
          </p:nvPr>
        </p:nvSpPr>
        <p:spPr>
          <a:xfrm>
            <a:off x="1270000" y="3225800"/>
            <a:ext cx="10464800" cy="3302000"/>
          </a:xfrm>
          <a:prstGeom prst="rect">
            <a:avLst/>
          </a:prstGeom>
        </p:spPr>
        <p:txBody>
          <a:bodyPr/>
          <a:lstStyle/>
          <a:p>
            <a:pPr/>
            <a:r>
              <a:t>Title Text</a:t>
            </a:r>
          </a:p>
        </p:txBody>
      </p:sp>
      <p:sp>
        <p:nvSpPr>
          <p:cNvPr id="31" name="Shape 31"/>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38" name="Shape 38"/>
          <p:cNvSpPr/>
          <p:nvPr>
            <p:ph type="pic" sz="half" idx="13"/>
          </p:nvPr>
        </p:nvSpPr>
        <p:spPr>
          <a:xfrm>
            <a:off x="6718299" y="638919"/>
            <a:ext cx="5325770" cy="8216901"/>
          </a:xfrm>
          <a:prstGeom prst="rect">
            <a:avLst/>
          </a:prstGeom>
        </p:spPr>
        <p:txBody>
          <a:bodyPr lIns="91439" tIns="45719" rIns="91439" bIns="45719" anchor="t">
            <a:noAutofit/>
          </a:bodyPr>
          <a:lstStyle/>
          <a:p>
            <a:pPr/>
          </a:p>
        </p:txBody>
      </p:sp>
      <p:sp>
        <p:nvSpPr>
          <p:cNvPr id="39" name="Shape 39"/>
          <p:cNvSpPr/>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Shape 40"/>
          <p:cNvSpPr/>
          <p:nvPr>
            <p:ph type="body" sz="quarter" idx="1"/>
          </p:nvPr>
        </p:nvSpPr>
        <p:spPr>
          <a:xfrm>
            <a:off x="952500" y="4762500"/>
            <a:ext cx="5334000" cy="41148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pPr/>
            <a:r>
              <a:t>Body Level One</a:t>
            </a:r>
          </a:p>
          <a:p>
            <a:pPr lvl="1"/>
            <a:r>
              <a:t>Body Level Two</a:t>
            </a:r>
          </a:p>
          <a:p>
            <a:pPr lvl="2"/>
            <a:r>
              <a:t>Body Level Three</a:t>
            </a:r>
          </a:p>
          <a:p>
            <a:pPr lvl="3"/>
            <a:r>
              <a:t>Body Level Four</a:t>
            </a:r>
          </a:p>
          <a:p>
            <a:pPr lvl="4"/>
            <a:r>
              <a:t>Body Level Five</a:t>
            </a:r>
          </a:p>
        </p:txBody>
      </p:sp>
      <p:sp>
        <p:nvSpPr>
          <p:cNvPr id="41" name="Shape 41"/>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48" name="Shape 48"/>
          <p:cNvSpPr/>
          <p:nvPr>
            <p:ph type="title"/>
          </p:nvPr>
        </p:nvSpPr>
        <p:spPr>
          <a:prstGeom prst="rect">
            <a:avLst/>
          </a:prstGeom>
        </p:spPr>
        <p:txBody>
          <a:bodyPr/>
          <a:lstStyle/>
          <a:p>
            <a:pPr/>
            <a:r>
              <a:t>Title Text</a:t>
            </a:r>
          </a:p>
        </p:txBody>
      </p:sp>
      <p:sp>
        <p:nvSpPr>
          <p:cNvPr id="49" name="Shape 49"/>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56" name="Shape 56"/>
          <p:cNvSpPr/>
          <p:nvPr>
            <p:ph type="title"/>
          </p:nvPr>
        </p:nvSpPr>
        <p:spPr>
          <a:prstGeom prst="rect">
            <a:avLst/>
          </a:prstGeom>
        </p:spPr>
        <p:txBody>
          <a:bodyPr/>
          <a:lstStyle/>
          <a:p>
            <a:pPr/>
            <a:r>
              <a:t>Title Text</a:t>
            </a:r>
          </a:p>
        </p:txBody>
      </p:sp>
      <p:sp>
        <p:nvSpPr>
          <p:cNvPr id="57" name="Shape 57"/>
          <p:cNvSpPr/>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hape 5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65" name="Shape 65"/>
          <p:cNvSpPr/>
          <p:nvPr>
            <p:ph type="pic" sz="half" idx="13"/>
          </p:nvPr>
        </p:nvSpPr>
        <p:spPr>
          <a:xfrm>
            <a:off x="6718300" y="2590800"/>
            <a:ext cx="5334000" cy="6286500"/>
          </a:xfrm>
          <a:prstGeom prst="rect">
            <a:avLst/>
          </a:prstGeom>
        </p:spPr>
        <p:txBody>
          <a:bodyPr lIns="91439" tIns="45719" rIns="91439" bIns="45719" anchor="t">
            <a:noAutofit/>
          </a:bodyPr>
          <a:lstStyle/>
          <a:p>
            <a:pPr/>
          </a:p>
        </p:txBody>
      </p:sp>
      <p:sp>
        <p:nvSpPr>
          <p:cNvPr id="66" name="Shape 66"/>
          <p:cNvSpPr/>
          <p:nvPr>
            <p:ph type="title"/>
          </p:nvPr>
        </p:nvSpPr>
        <p:spPr>
          <a:prstGeom prst="rect">
            <a:avLst/>
          </a:prstGeom>
        </p:spPr>
        <p:txBody>
          <a:bodyPr/>
          <a:lstStyle/>
          <a:p>
            <a:pPr/>
            <a:r>
              <a:t>Title Text</a:t>
            </a:r>
          </a:p>
        </p:txBody>
      </p:sp>
      <p:sp>
        <p:nvSpPr>
          <p:cNvPr id="67" name="Shape 67"/>
          <p:cNvSpPr/>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231900" indent="-342900">
              <a:spcBef>
                <a:spcPts val="3200"/>
              </a:spcBef>
              <a:defRPr sz="2800"/>
            </a:lvl3pPr>
            <a:lvl4pPr marL="1676400" indent="-342900">
              <a:spcBef>
                <a:spcPts val="3200"/>
              </a:spcBef>
              <a:defRPr sz="2800"/>
            </a:lvl4pPr>
            <a:lvl5pPr marL="2120900" indent="-342900">
              <a:spcBef>
                <a:spcPts val="32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hape 6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75" name="Shape 75"/>
          <p:cNvSpPr/>
          <p:nvPr>
            <p:ph type="body" idx="1"/>
          </p:nvPr>
        </p:nvSpPr>
        <p:spPr>
          <a:xfrm>
            <a:off x="952500" y="1270000"/>
            <a:ext cx="11099800" cy="7213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hape 7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spTree>
      <p:nvGrpSpPr>
        <p:cNvPr id="1" name=""/>
        <p:cNvGrpSpPr/>
        <p:nvPr/>
      </p:nvGrpSpPr>
      <p:grpSpPr>
        <a:xfrm>
          <a:off x="0" y="0"/>
          <a:ext cx="0" cy="0"/>
          <a:chOff x="0" y="0"/>
          <a:chExt cx="0" cy="0"/>
        </a:xfrm>
      </p:grpSpPr>
      <p:sp>
        <p:nvSpPr>
          <p:cNvPr id="83" name="Shape 83"/>
          <p:cNvSpPr/>
          <p:nvPr>
            <p:ph type="pic" sz="quarter" idx="13"/>
          </p:nvPr>
        </p:nvSpPr>
        <p:spPr>
          <a:xfrm>
            <a:off x="6731000" y="4965700"/>
            <a:ext cx="5334000" cy="3898900"/>
          </a:xfrm>
          <a:prstGeom prst="rect">
            <a:avLst/>
          </a:prstGeom>
        </p:spPr>
        <p:txBody>
          <a:bodyPr lIns="91439" tIns="45719" rIns="91439" bIns="45719" anchor="t">
            <a:noAutofit/>
          </a:bodyPr>
          <a:lstStyle/>
          <a:p>
            <a:pPr/>
          </a:p>
        </p:txBody>
      </p:sp>
      <p:sp>
        <p:nvSpPr>
          <p:cNvPr id="84" name="Shape 84"/>
          <p:cNvSpPr/>
          <p:nvPr>
            <p:ph type="pic" sz="quarter" idx="14"/>
          </p:nvPr>
        </p:nvSpPr>
        <p:spPr>
          <a:xfrm>
            <a:off x="6731000" y="635000"/>
            <a:ext cx="5334000" cy="3898900"/>
          </a:xfrm>
          <a:prstGeom prst="rect">
            <a:avLst/>
          </a:prstGeom>
        </p:spPr>
        <p:txBody>
          <a:bodyPr lIns="91439" tIns="45719" rIns="91439" bIns="45719" anchor="t">
            <a:noAutofit/>
          </a:bodyPr>
          <a:lstStyle/>
          <a:p>
            <a:pPr/>
          </a:p>
        </p:txBody>
      </p:sp>
      <p:sp>
        <p:nvSpPr>
          <p:cNvPr id="85" name="Shape 85"/>
          <p:cNvSpPr/>
          <p:nvPr>
            <p:ph type="pic" sz="half" idx="15"/>
          </p:nvPr>
        </p:nvSpPr>
        <p:spPr>
          <a:xfrm>
            <a:off x="952500" y="635000"/>
            <a:ext cx="5334000" cy="8229600"/>
          </a:xfrm>
          <a:prstGeom prst="rect">
            <a:avLst/>
          </a:prstGeom>
        </p:spPr>
        <p:txBody>
          <a:bodyPr lIns="91439" tIns="45719" rIns="91439" bIns="45719" anchor="t">
            <a:noAutofit/>
          </a:bodyPr>
          <a:lstStyle/>
          <a:p>
            <a:pPr/>
          </a:p>
        </p:txBody>
      </p:sp>
      <p:sp>
        <p:nvSpPr>
          <p:cNvPr id="86" name="Shape 8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p:bgPr>
    </p:bg>
    <p:spTree>
      <p:nvGrpSpPr>
        <p:cNvPr id="1" name=""/>
        <p:cNvGrpSpPr/>
        <p:nvPr/>
      </p:nvGrpSpPr>
      <p:grpSpPr>
        <a:xfrm>
          <a:off x="0" y="0"/>
          <a:ext cx="0" cy="0"/>
          <a:chOff x="0" y="0"/>
          <a:chExt cx="0" cy="0"/>
        </a:xfrm>
      </p:grpSpPr>
      <p:sp>
        <p:nvSpPr>
          <p:cNvPr id="2" name="Shape 2"/>
          <p:cNvSpPr/>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Shape 3"/>
          <p:cNvSpPr/>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hape 4"/>
          <p:cNvSpPr/>
          <p:nvPr>
            <p:ph type="sldNum" sz="quarter" idx="2"/>
          </p:nvPr>
        </p:nvSpPr>
        <p:spPr>
          <a:xfrm>
            <a:off x="6311798" y="9258300"/>
            <a:ext cx="368504" cy="381000"/>
          </a:xfrm>
          <a:prstGeom prst="rect">
            <a:avLst/>
          </a:prstGeom>
          <a:ln w="12700">
            <a:miter lim="400000"/>
          </a:ln>
        </p:spPr>
        <p:txBody>
          <a:bodyPr wrap="none" lIns="50800" tIns="50800" rIns="50800" bIns="50800">
            <a:spAutoFit/>
          </a:bodyPr>
          <a:lstStyle>
            <a:lvl1pPr>
              <a:defRPr sz="1800"/>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Light"/>
        </a:defRPr>
      </a:lvl9pPr>
    </p:titleStyle>
    <p:bodyStyle>
      <a:lvl1pPr marL="444500" marR="0" indent="-444500" algn="l" defTabSz="584200" rtl="0" latinLnBrk="0">
        <a:lnSpc>
          <a:spcPct val="100000"/>
        </a:lnSpc>
        <a:spcBef>
          <a:spcPts val="4200"/>
        </a:spcBef>
        <a:spcAft>
          <a:spcPts val="0"/>
        </a:spcAft>
        <a:buClrTx/>
        <a:buSzPct val="75000"/>
        <a:buFontTx/>
        <a:buChar char="•"/>
        <a:tabLst/>
        <a:defRPr b="0" baseline="0" cap="none" i="0" spc="0" strike="noStrike" sz="3800" u="none">
          <a:ln>
            <a:noFill/>
          </a:ln>
          <a:solidFill>
            <a:srgbClr val="FFFFFF"/>
          </a:solidFill>
          <a:uFillTx/>
          <a:latin typeface="+mn-lt"/>
          <a:ea typeface="+mn-ea"/>
          <a:cs typeface="+mn-cs"/>
          <a:sym typeface="Helvetica Light"/>
        </a:defRPr>
      </a:lvl1pPr>
      <a:lvl2pPr marL="889000" marR="0" indent="-444500" algn="l" defTabSz="584200" rtl="0" latinLnBrk="0">
        <a:lnSpc>
          <a:spcPct val="100000"/>
        </a:lnSpc>
        <a:spcBef>
          <a:spcPts val="4200"/>
        </a:spcBef>
        <a:spcAft>
          <a:spcPts val="0"/>
        </a:spcAft>
        <a:buClrTx/>
        <a:buSzPct val="75000"/>
        <a:buFontTx/>
        <a:buChar char="•"/>
        <a:tabLst/>
        <a:defRPr b="0" baseline="0" cap="none" i="0" spc="0" strike="noStrike" sz="3800" u="none">
          <a:ln>
            <a:noFill/>
          </a:ln>
          <a:solidFill>
            <a:srgbClr val="FFFFFF"/>
          </a:solidFill>
          <a:uFillTx/>
          <a:latin typeface="+mn-lt"/>
          <a:ea typeface="+mn-ea"/>
          <a:cs typeface="+mn-cs"/>
          <a:sym typeface="Helvetica Light"/>
        </a:defRPr>
      </a:lvl2pPr>
      <a:lvl3pPr marL="1333500" marR="0" indent="-444500" algn="l" defTabSz="584200" rtl="0" latinLnBrk="0">
        <a:lnSpc>
          <a:spcPct val="100000"/>
        </a:lnSpc>
        <a:spcBef>
          <a:spcPts val="4200"/>
        </a:spcBef>
        <a:spcAft>
          <a:spcPts val="0"/>
        </a:spcAft>
        <a:buClrTx/>
        <a:buSzPct val="75000"/>
        <a:buFontTx/>
        <a:buChar char="•"/>
        <a:tabLst/>
        <a:defRPr b="0" baseline="0" cap="none" i="0" spc="0" strike="noStrike" sz="3800" u="none">
          <a:ln>
            <a:noFill/>
          </a:ln>
          <a:solidFill>
            <a:srgbClr val="FFFFFF"/>
          </a:solidFill>
          <a:uFillTx/>
          <a:latin typeface="+mn-lt"/>
          <a:ea typeface="+mn-ea"/>
          <a:cs typeface="+mn-cs"/>
          <a:sym typeface="Helvetica Light"/>
        </a:defRPr>
      </a:lvl3pPr>
      <a:lvl4pPr marL="1778000" marR="0" indent="-444500" algn="l" defTabSz="584200" rtl="0" latinLnBrk="0">
        <a:lnSpc>
          <a:spcPct val="100000"/>
        </a:lnSpc>
        <a:spcBef>
          <a:spcPts val="4200"/>
        </a:spcBef>
        <a:spcAft>
          <a:spcPts val="0"/>
        </a:spcAft>
        <a:buClrTx/>
        <a:buSzPct val="75000"/>
        <a:buFontTx/>
        <a:buChar char="•"/>
        <a:tabLst/>
        <a:defRPr b="0" baseline="0" cap="none" i="0" spc="0" strike="noStrike" sz="3800" u="none">
          <a:ln>
            <a:noFill/>
          </a:ln>
          <a:solidFill>
            <a:srgbClr val="FFFFFF"/>
          </a:solidFill>
          <a:uFillTx/>
          <a:latin typeface="+mn-lt"/>
          <a:ea typeface="+mn-ea"/>
          <a:cs typeface="+mn-cs"/>
          <a:sym typeface="Helvetica Light"/>
        </a:defRPr>
      </a:lvl4pPr>
      <a:lvl5pPr marL="2222500" marR="0" indent="-444500" algn="l" defTabSz="584200" rtl="0" latinLnBrk="0">
        <a:lnSpc>
          <a:spcPct val="100000"/>
        </a:lnSpc>
        <a:spcBef>
          <a:spcPts val="4200"/>
        </a:spcBef>
        <a:spcAft>
          <a:spcPts val="0"/>
        </a:spcAft>
        <a:buClrTx/>
        <a:buSzPct val="75000"/>
        <a:buFontTx/>
        <a:buChar char="•"/>
        <a:tabLst/>
        <a:defRPr b="0" baseline="0" cap="none" i="0" spc="0" strike="noStrike" sz="3800" u="none">
          <a:ln>
            <a:noFill/>
          </a:ln>
          <a:solidFill>
            <a:srgbClr val="FFFFFF"/>
          </a:solidFill>
          <a:uFillTx/>
          <a:latin typeface="+mn-lt"/>
          <a:ea typeface="+mn-ea"/>
          <a:cs typeface="+mn-cs"/>
          <a:sym typeface="Helvetica Light"/>
        </a:defRPr>
      </a:lvl5pPr>
      <a:lvl6pPr marL="2667000" marR="0" indent="-444500" algn="l" defTabSz="584200" rtl="0" latinLnBrk="0">
        <a:lnSpc>
          <a:spcPct val="100000"/>
        </a:lnSpc>
        <a:spcBef>
          <a:spcPts val="4200"/>
        </a:spcBef>
        <a:spcAft>
          <a:spcPts val="0"/>
        </a:spcAft>
        <a:buClrTx/>
        <a:buSzPct val="75000"/>
        <a:buFontTx/>
        <a:buChar char="•"/>
        <a:tabLst/>
        <a:defRPr b="0" baseline="0" cap="none" i="0" spc="0" strike="noStrike" sz="3800" u="none">
          <a:ln>
            <a:noFill/>
          </a:ln>
          <a:solidFill>
            <a:srgbClr val="FFFFFF"/>
          </a:solidFill>
          <a:uFillTx/>
          <a:latin typeface="+mn-lt"/>
          <a:ea typeface="+mn-ea"/>
          <a:cs typeface="+mn-cs"/>
          <a:sym typeface="Helvetica Light"/>
        </a:defRPr>
      </a:lvl6pPr>
      <a:lvl7pPr marL="3111500" marR="0" indent="-444500" algn="l" defTabSz="584200" rtl="0" latinLnBrk="0">
        <a:lnSpc>
          <a:spcPct val="100000"/>
        </a:lnSpc>
        <a:spcBef>
          <a:spcPts val="4200"/>
        </a:spcBef>
        <a:spcAft>
          <a:spcPts val="0"/>
        </a:spcAft>
        <a:buClrTx/>
        <a:buSzPct val="75000"/>
        <a:buFontTx/>
        <a:buChar char="•"/>
        <a:tabLst/>
        <a:defRPr b="0" baseline="0" cap="none" i="0" spc="0" strike="noStrike" sz="3800" u="none">
          <a:ln>
            <a:noFill/>
          </a:ln>
          <a:solidFill>
            <a:srgbClr val="FFFFFF"/>
          </a:solidFill>
          <a:uFillTx/>
          <a:latin typeface="+mn-lt"/>
          <a:ea typeface="+mn-ea"/>
          <a:cs typeface="+mn-cs"/>
          <a:sym typeface="Helvetica Light"/>
        </a:defRPr>
      </a:lvl7pPr>
      <a:lvl8pPr marL="3556000" marR="0" indent="-444500" algn="l" defTabSz="584200" rtl="0" latinLnBrk="0">
        <a:lnSpc>
          <a:spcPct val="100000"/>
        </a:lnSpc>
        <a:spcBef>
          <a:spcPts val="4200"/>
        </a:spcBef>
        <a:spcAft>
          <a:spcPts val="0"/>
        </a:spcAft>
        <a:buClrTx/>
        <a:buSzPct val="75000"/>
        <a:buFontTx/>
        <a:buChar char="•"/>
        <a:tabLst/>
        <a:defRPr b="0" baseline="0" cap="none" i="0" spc="0" strike="noStrike" sz="3800" u="none">
          <a:ln>
            <a:noFill/>
          </a:ln>
          <a:solidFill>
            <a:srgbClr val="FFFFFF"/>
          </a:solidFill>
          <a:uFillTx/>
          <a:latin typeface="+mn-lt"/>
          <a:ea typeface="+mn-ea"/>
          <a:cs typeface="+mn-cs"/>
          <a:sym typeface="Helvetica Light"/>
        </a:defRPr>
      </a:lvl8pPr>
      <a:lvl9pPr marL="4000500" marR="0" indent="-444500" algn="l" defTabSz="584200" rtl="0" latinLnBrk="0">
        <a:lnSpc>
          <a:spcPct val="100000"/>
        </a:lnSpc>
        <a:spcBef>
          <a:spcPts val="4200"/>
        </a:spcBef>
        <a:spcAft>
          <a:spcPts val="0"/>
        </a:spcAft>
        <a:buClrTx/>
        <a:buSzPct val="75000"/>
        <a:buFontTx/>
        <a:buChar char="•"/>
        <a:tabLst/>
        <a:defRPr b="0" baseline="0" cap="none" i="0" spc="0" strike="noStrike" sz="3800" u="none">
          <a:ln>
            <a:noFill/>
          </a:ln>
          <a:solidFill>
            <a:srgbClr val="FFFFFF"/>
          </a:solidFill>
          <a:uFillTx/>
          <a:latin typeface="+mn-lt"/>
          <a:ea typeface="+mn-ea"/>
          <a:cs typeface="+mn-cs"/>
          <a:sym typeface="Helvetica Light"/>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 Id="rId3" Type="http://schemas.openxmlformats.org/officeDocument/2006/relationships/image" Target="../media/image3.pn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5.jpeg"/><Relationship Id="rId3" Type="http://schemas.openxmlformats.org/officeDocument/2006/relationships/image" Target="../media/image3.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4.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jpe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jpe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3.jpeg"/><Relationship Id="rId3" Type="http://schemas.openxmlformats.org/officeDocument/2006/relationships/image" Target="../media/image3.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4.jpe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4.jpe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5.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26" name="shutterstock_553473022-small.jpg"/>
          <p:cNvPicPr>
            <a:picLocks noChangeAspect="1"/>
          </p:cNvPicPr>
          <p:nvPr/>
        </p:nvPicPr>
        <p:blipFill>
          <a:blip r:embed="rId2">
            <a:extLst/>
          </a:blip>
          <a:stretch>
            <a:fillRect/>
          </a:stretch>
        </p:blipFill>
        <p:spPr>
          <a:xfrm>
            <a:off x="-1966801" y="-151180"/>
            <a:ext cx="15528721" cy="10353745"/>
          </a:xfrm>
          <a:prstGeom prst="rect">
            <a:avLst/>
          </a:prstGeom>
          <a:ln w="12700">
            <a:miter lim="400000"/>
          </a:ln>
        </p:spPr>
      </p:pic>
      <p:sp>
        <p:nvSpPr>
          <p:cNvPr id="127" name="Shape 127"/>
          <p:cNvSpPr/>
          <p:nvPr/>
        </p:nvSpPr>
        <p:spPr>
          <a:xfrm>
            <a:off x="4823196" y="160587"/>
            <a:ext cx="5214787" cy="746768"/>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lvl1pPr defTabSz="1300480">
              <a:defRPr b="1" sz="4400">
                <a:solidFill>
                  <a:srgbClr val="000000"/>
                </a:solidFill>
                <a:latin typeface="Arial"/>
                <a:ea typeface="Arial"/>
                <a:cs typeface="Arial"/>
                <a:sym typeface="Arial"/>
              </a:defRPr>
            </a:lvl1pPr>
          </a:lstStyle>
          <a:p>
            <a:pPr/>
            <a:r>
              <a:t>Welcome To Class!</a:t>
            </a:r>
          </a:p>
        </p:txBody>
      </p:sp>
      <p:sp>
        <p:nvSpPr>
          <p:cNvPr id="128" name="Shape 128"/>
          <p:cNvSpPr/>
          <p:nvPr/>
        </p:nvSpPr>
        <p:spPr>
          <a:xfrm>
            <a:off x="6117457" y="1887531"/>
            <a:ext cx="10187095" cy="5618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 What’s your favorite book?</a:t>
            </a:r>
          </a:p>
        </p:txBody>
      </p:sp>
      <p:pic>
        <p:nvPicPr>
          <p:cNvPr id="129" name="image3.png" descr="WT_LOGO.png"/>
          <p:cNvPicPr>
            <a:picLocks noChangeAspect="1"/>
          </p:cNvPicPr>
          <p:nvPr/>
        </p:nvPicPr>
        <p:blipFill>
          <a:blip r:embed="rId3">
            <a:extLst/>
          </a:blip>
          <a:srcRect l="0" t="0" r="0" b="18657"/>
          <a:stretch>
            <a:fillRect/>
          </a:stretch>
        </p:blipFill>
        <p:spPr>
          <a:xfrm>
            <a:off x="11013726" y="258030"/>
            <a:ext cx="1589477" cy="1010635"/>
          </a:xfrm>
          <a:prstGeom prst="rect">
            <a:avLst/>
          </a:prstGeom>
          <a:ln w="12700">
            <a:miter lim="400000"/>
          </a:ln>
          <a:effectLst>
            <a:outerShdw sx="100000" sy="100000" kx="0" ky="0" algn="b" rotWithShape="0" blurRad="406400" dist="190500" dir="2700000">
              <a:srgbClr val="333333">
                <a:alpha val="64999"/>
              </a:srgbClr>
            </a:outerShdw>
          </a:effectLst>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128">
                                            <p:bg/>
                                          </p:spTgt>
                                        </p:tgtEl>
                                        <p:attrNameLst>
                                          <p:attrName>style.visibility</p:attrName>
                                        </p:attrNameLst>
                                      </p:cBhvr>
                                      <p:to>
                                        <p:strVal val="visible"/>
                                      </p:to>
                                    </p:set>
                                    <p:animEffect filter="wipe(left)" transition="in">
                                      <p:cBhvr>
                                        <p:cTn id="7" dur="1000"/>
                                        <p:tgtEl>
                                          <p:spTgt spid="128">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128">
                                            <p:txEl>
                                              <p:pRg st="0" end="0"/>
                                            </p:txEl>
                                          </p:spTgt>
                                        </p:tgtEl>
                                        <p:attrNameLst>
                                          <p:attrName>style.visibility</p:attrName>
                                        </p:attrNameLst>
                                      </p:cBhvr>
                                      <p:to>
                                        <p:strVal val="visible"/>
                                      </p:to>
                                    </p:set>
                                    <p:animEffect filter="wipe(left)" transition="in">
                                      <p:cBhvr>
                                        <p:cTn id="10" dur="1000"/>
                                        <p:tgtEl>
                                          <p:spTgt spid="128">
                                            <p:txEl>
                                              <p:pRg st="0" end="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28" grpId="1"/>
    </p:bldLst>
  </p:timing>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91" name="shutterstock_530589688-small.jpg"/>
          <p:cNvPicPr>
            <a:picLocks noChangeAspect="1"/>
          </p:cNvPicPr>
          <p:nvPr/>
        </p:nvPicPr>
        <p:blipFill>
          <a:blip r:embed="rId2">
            <a:extLst/>
          </a:blip>
          <a:stretch>
            <a:fillRect/>
          </a:stretch>
        </p:blipFill>
        <p:spPr>
          <a:xfrm>
            <a:off x="-1625908" y="-209667"/>
            <a:ext cx="15257536" cy="10172934"/>
          </a:xfrm>
          <a:prstGeom prst="rect">
            <a:avLst/>
          </a:prstGeom>
          <a:ln w="12700">
            <a:miter lim="400000"/>
          </a:ln>
        </p:spPr>
      </p:pic>
      <p:sp>
        <p:nvSpPr>
          <p:cNvPr id="192" name="Shape 192"/>
          <p:cNvSpPr/>
          <p:nvPr/>
        </p:nvSpPr>
        <p:spPr>
          <a:xfrm>
            <a:off x="3947667" y="343182"/>
            <a:ext cx="5109466" cy="746768"/>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lvl1pPr defTabSz="1300480">
              <a:defRPr b="1" sz="4400">
                <a:solidFill>
                  <a:srgbClr val="000000"/>
                </a:solidFill>
                <a:latin typeface="Arial"/>
                <a:ea typeface="Arial"/>
                <a:cs typeface="Arial"/>
                <a:sym typeface="Arial"/>
              </a:defRPr>
            </a:lvl1pPr>
          </a:lstStyle>
          <a:p>
            <a:pPr/>
            <a:r>
              <a:t>Thank for Coming!</a:t>
            </a:r>
          </a:p>
        </p:txBody>
      </p:sp>
      <p:pic>
        <p:nvPicPr>
          <p:cNvPr id="193" name="image3.png" descr="WT_LOGO.png"/>
          <p:cNvPicPr>
            <a:picLocks noChangeAspect="1"/>
          </p:cNvPicPr>
          <p:nvPr/>
        </p:nvPicPr>
        <p:blipFill>
          <a:blip r:embed="rId3">
            <a:extLst/>
          </a:blip>
          <a:srcRect l="0" t="0" r="0" b="18657"/>
          <a:stretch>
            <a:fillRect/>
          </a:stretch>
        </p:blipFill>
        <p:spPr>
          <a:xfrm>
            <a:off x="451555" y="614115"/>
            <a:ext cx="1589476" cy="1010635"/>
          </a:xfrm>
          <a:prstGeom prst="rect">
            <a:avLst/>
          </a:prstGeom>
          <a:ln w="12700">
            <a:miter lim="400000"/>
          </a:ln>
          <a:effectLst>
            <a:outerShdw sx="100000" sy="100000" kx="0" ky="0" algn="b" rotWithShape="0" blurRad="406400" dist="190500" dir="2700000">
              <a:srgbClr val="333333">
                <a:alpha val="64999"/>
              </a:srgbClr>
            </a:outerShdw>
          </a:effectLst>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31" name="jumping_hurdles_secondary.pdf"/>
          <p:cNvPicPr>
            <a:picLocks noChangeAspect="1"/>
          </p:cNvPicPr>
          <p:nvPr/>
        </p:nvPicPr>
        <p:blipFill>
          <a:blip r:embed="rId2">
            <a:extLst/>
          </a:blip>
          <a:stretch>
            <a:fillRect/>
          </a:stretch>
        </p:blipFill>
        <p:spPr>
          <a:xfrm>
            <a:off x="-123784" y="-374831"/>
            <a:ext cx="13252368" cy="10240467"/>
          </a:xfrm>
          <a:prstGeom prst="rect">
            <a:avLst/>
          </a:prstGeom>
          <a:ln w="12700">
            <a:miter lim="400000"/>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33" name="shutterstock_551378131-small.jpg"/>
          <p:cNvPicPr>
            <a:picLocks noChangeAspect="1"/>
          </p:cNvPicPr>
          <p:nvPr/>
        </p:nvPicPr>
        <p:blipFill>
          <a:blip r:embed="rId2">
            <a:alphaModFix amt="68353"/>
            <a:extLst/>
          </a:blip>
          <a:stretch>
            <a:fillRect/>
          </a:stretch>
        </p:blipFill>
        <p:spPr>
          <a:xfrm>
            <a:off x="-800077" y="-86603"/>
            <a:ext cx="14604954" cy="9926806"/>
          </a:xfrm>
          <a:prstGeom prst="rect">
            <a:avLst/>
          </a:prstGeom>
          <a:ln w="12700">
            <a:miter lim="400000"/>
          </a:ln>
        </p:spPr>
      </p:pic>
      <p:sp>
        <p:nvSpPr>
          <p:cNvPr id="134" name="Shape 134"/>
          <p:cNvSpPr/>
          <p:nvPr/>
        </p:nvSpPr>
        <p:spPr>
          <a:xfrm>
            <a:off x="3899918" y="343182"/>
            <a:ext cx="5204964" cy="746768"/>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lvl1pPr defTabSz="1300480">
              <a:defRPr b="1" sz="4400">
                <a:solidFill>
                  <a:srgbClr val="000000"/>
                </a:solidFill>
                <a:latin typeface="Arial"/>
                <a:ea typeface="Arial"/>
                <a:cs typeface="Arial"/>
                <a:sym typeface="Arial"/>
              </a:defRPr>
            </a:lvl1pPr>
          </a:lstStyle>
          <a:p>
            <a:pPr/>
            <a:r>
              <a:t>Activity: 15 pencils</a:t>
            </a:r>
          </a:p>
        </p:txBody>
      </p:sp>
      <p:sp>
        <p:nvSpPr>
          <p:cNvPr id="135" name="Shape 135"/>
          <p:cNvSpPr/>
          <p:nvPr/>
        </p:nvSpPr>
        <p:spPr>
          <a:xfrm>
            <a:off x="502670" y="1687578"/>
            <a:ext cx="10187095" cy="5618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I need one volunteer to play me in a game.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135">
                                            <p:bg/>
                                          </p:spTgt>
                                        </p:tgtEl>
                                        <p:attrNameLst>
                                          <p:attrName>style.visibility</p:attrName>
                                        </p:attrNameLst>
                                      </p:cBhvr>
                                      <p:to>
                                        <p:strVal val="visible"/>
                                      </p:to>
                                    </p:set>
                                    <p:animEffect filter="wipe(left)" transition="in">
                                      <p:cBhvr>
                                        <p:cTn id="7" dur="1000"/>
                                        <p:tgtEl>
                                          <p:spTgt spid="135">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135">
                                            <p:txEl>
                                              <p:pRg st="0" end="0"/>
                                            </p:txEl>
                                          </p:spTgt>
                                        </p:tgtEl>
                                        <p:attrNameLst>
                                          <p:attrName>style.visibility</p:attrName>
                                        </p:attrNameLst>
                                      </p:cBhvr>
                                      <p:to>
                                        <p:strVal val="visible"/>
                                      </p:to>
                                    </p:set>
                                    <p:animEffect filter="wipe(left)" transition="in">
                                      <p:cBhvr>
                                        <p:cTn id="10" dur="1000"/>
                                        <p:tgtEl>
                                          <p:spTgt spid="135">
                                            <p:txEl>
                                              <p:pRg st="0" end="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35" grpId="1"/>
    </p:bldLst>
  </p:timing>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37" name="shutterstock_551378131-small.jpg"/>
          <p:cNvPicPr>
            <a:picLocks noChangeAspect="1"/>
          </p:cNvPicPr>
          <p:nvPr/>
        </p:nvPicPr>
        <p:blipFill>
          <a:blip r:embed="rId2">
            <a:alphaModFix amt="67785"/>
            <a:extLst/>
          </a:blip>
          <a:stretch>
            <a:fillRect/>
          </a:stretch>
        </p:blipFill>
        <p:spPr>
          <a:xfrm>
            <a:off x="-800077" y="-86603"/>
            <a:ext cx="14604954" cy="9926806"/>
          </a:xfrm>
          <a:prstGeom prst="rect">
            <a:avLst/>
          </a:prstGeom>
          <a:ln w="12700">
            <a:miter lim="400000"/>
          </a:ln>
        </p:spPr>
      </p:pic>
      <p:sp>
        <p:nvSpPr>
          <p:cNvPr id="138" name="Shape 138"/>
          <p:cNvSpPr/>
          <p:nvPr/>
        </p:nvSpPr>
        <p:spPr>
          <a:xfrm>
            <a:off x="3899918" y="343182"/>
            <a:ext cx="5204964" cy="746768"/>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lvl1pPr defTabSz="1300480">
              <a:defRPr b="1" sz="4400">
                <a:solidFill>
                  <a:srgbClr val="000000"/>
                </a:solidFill>
                <a:latin typeface="Arial"/>
                <a:ea typeface="Arial"/>
                <a:cs typeface="Arial"/>
                <a:sym typeface="Arial"/>
              </a:defRPr>
            </a:lvl1pPr>
          </a:lstStyle>
          <a:p>
            <a:pPr/>
            <a:r>
              <a:t>Activity: 15 pencils</a:t>
            </a:r>
          </a:p>
        </p:txBody>
      </p:sp>
      <p:sp>
        <p:nvSpPr>
          <p:cNvPr id="139" name="Shape 139"/>
          <p:cNvSpPr/>
          <p:nvPr/>
        </p:nvSpPr>
        <p:spPr>
          <a:xfrm>
            <a:off x="365724" y="1648914"/>
            <a:ext cx="10187095" cy="5618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What made this game difficult?</a:t>
            </a:r>
          </a:p>
        </p:txBody>
      </p:sp>
      <p:sp>
        <p:nvSpPr>
          <p:cNvPr id="140" name="Shape 140"/>
          <p:cNvSpPr/>
          <p:nvPr/>
        </p:nvSpPr>
        <p:spPr>
          <a:xfrm>
            <a:off x="365724" y="2318735"/>
            <a:ext cx="10187095" cy="5618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Where you able to figure out the pattern? If so, how?</a:t>
            </a:r>
          </a:p>
        </p:txBody>
      </p:sp>
      <p:sp>
        <p:nvSpPr>
          <p:cNvPr id="141" name="Shape 141"/>
          <p:cNvSpPr/>
          <p:nvPr/>
        </p:nvSpPr>
        <p:spPr>
          <a:xfrm>
            <a:off x="365724" y="2988556"/>
            <a:ext cx="10187095" cy="5618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How did you feel when class members continued to lose?</a:t>
            </a:r>
          </a:p>
        </p:txBody>
      </p:sp>
      <p:sp>
        <p:nvSpPr>
          <p:cNvPr id="142" name="Shape 142"/>
          <p:cNvSpPr/>
          <p:nvPr/>
        </p:nvSpPr>
        <p:spPr>
          <a:xfrm>
            <a:off x="365724" y="4759998"/>
            <a:ext cx="10187095" cy="9936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Which will give us more success in life: Playing our luck or following the formula? Why?</a:t>
            </a:r>
          </a:p>
        </p:txBody>
      </p:sp>
      <p:sp>
        <p:nvSpPr>
          <p:cNvPr id="143" name="Shape 143"/>
          <p:cNvSpPr/>
          <p:nvPr/>
        </p:nvSpPr>
        <p:spPr>
          <a:xfrm>
            <a:off x="365724" y="3658377"/>
            <a:ext cx="10187095" cy="9936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How does the pattern in this game apply to the formula for jumping hurdles?</a:t>
            </a:r>
          </a:p>
        </p:txBody>
      </p:sp>
      <p:sp>
        <p:nvSpPr>
          <p:cNvPr id="144" name="Shape 144"/>
          <p:cNvSpPr/>
          <p:nvPr/>
        </p:nvSpPr>
        <p:spPr>
          <a:xfrm>
            <a:off x="365724" y="5855176"/>
            <a:ext cx="10187095" cy="9936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What does this statement mean: “you only lose (fail) if you give up”?</a:t>
            </a:r>
          </a:p>
        </p:txBody>
      </p:sp>
      <p:sp>
        <p:nvSpPr>
          <p:cNvPr id="145" name="Shape 145"/>
          <p:cNvSpPr/>
          <p:nvPr/>
        </p:nvSpPr>
        <p:spPr>
          <a:xfrm>
            <a:off x="365724" y="6950353"/>
            <a:ext cx="10187095" cy="14254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What behaviors can you change to help you be successful? What behaviors can you keep in you life to help you achieve success?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139">
                                            <p:bg/>
                                          </p:spTgt>
                                        </p:tgtEl>
                                        <p:attrNameLst>
                                          <p:attrName>style.visibility</p:attrName>
                                        </p:attrNameLst>
                                      </p:cBhvr>
                                      <p:to>
                                        <p:strVal val="visible"/>
                                      </p:to>
                                    </p:set>
                                    <p:animEffect filter="wipe(left)" transition="in">
                                      <p:cBhvr>
                                        <p:cTn id="7" dur="1000"/>
                                        <p:tgtEl>
                                          <p:spTgt spid="139">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139">
                                            <p:txEl>
                                              <p:pRg st="0" end="0"/>
                                            </p:txEl>
                                          </p:spTgt>
                                        </p:tgtEl>
                                        <p:attrNameLst>
                                          <p:attrName>style.visibility</p:attrName>
                                        </p:attrNameLst>
                                      </p:cBhvr>
                                      <p:to>
                                        <p:strVal val="visible"/>
                                      </p:to>
                                    </p:set>
                                    <p:animEffect filter="wipe(left)" transition="in">
                                      <p:cBhvr>
                                        <p:cTn id="10" dur="1000"/>
                                        <p:tgtEl>
                                          <p:spTgt spid="13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2" fill="hold">
                                  <p:stCondLst>
                                    <p:cond delay="0"/>
                                  </p:stCondLst>
                                  <p:iterate type="el" backwards="0">
                                    <p:tmAbs val="0"/>
                                  </p:iterate>
                                  <p:childTnLst>
                                    <p:set>
                                      <p:cBhvr>
                                        <p:cTn id="14" fill="hold"/>
                                        <p:tgtEl>
                                          <p:spTgt spid="140">
                                            <p:bg/>
                                          </p:spTgt>
                                        </p:tgtEl>
                                        <p:attrNameLst>
                                          <p:attrName>style.visibility</p:attrName>
                                        </p:attrNameLst>
                                      </p:cBhvr>
                                      <p:to>
                                        <p:strVal val="visible"/>
                                      </p:to>
                                    </p:set>
                                    <p:animEffect filter="wipe(left)" transition="in">
                                      <p:cBhvr>
                                        <p:cTn id="15" dur="1000"/>
                                        <p:tgtEl>
                                          <p:spTgt spid="140">
                                            <p:bg/>
                                          </p:spTgt>
                                        </p:tgtEl>
                                      </p:cBhvr>
                                    </p:animEffect>
                                  </p:childTnLst>
                                </p:cTn>
                              </p:par>
                              <p:par>
                                <p:cTn id="16" presetClass="entr" nodeType="withEffect" presetSubtype="8" presetID="22" grpId="2" fill="hold">
                                  <p:stCondLst>
                                    <p:cond delay="0"/>
                                  </p:stCondLst>
                                  <p:iterate type="el" backwards="0">
                                    <p:tmAbs val="0"/>
                                  </p:iterate>
                                  <p:childTnLst>
                                    <p:set>
                                      <p:cBhvr>
                                        <p:cTn id="17" fill="hold"/>
                                        <p:tgtEl>
                                          <p:spTgt spid="140">
                                            <p:txEl>
                                              <p:pRg st="0" end="0"/>
                                            </p:txEl>
                                          </p:spTgt>
                                        </p:tgtEl>
                                        <p:attrNameLst>
                                          <p:attrName>style.visibility</p:attrName>
                                        </p:attrNameLst>
                                      </p:cBhvr>
                                      <p:to>
                                        <p:strVal val="visible"/>
                                      </p:to>
                                    </p:set>
                                    <p:animEffect filter="wipe(left)" transition="in">
                                      <p:cBhvr>
                                        <p:cTn id="18" dur="1000"/>
                                        <p:tgtEl>
                                          <p:spTgt spid="140">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8" presetID="22" grpId="3" fill="hold">
                                  <p:stCondLst>
                                    <p:cond delay="0"/>
                                  </p:stCondLst>
                                  <p:iterate type="el" backwards="0">
                                    <p:tmAbs val="0"/>
                                  </p:iterate>
                                  <p:childTnLst>
                                    <p:set>
                                      <p:cBhvr>
                                        <p:cTn id="22" fill="hold"/>
                                        <p:tgtEl>
                                          <p:spTgt spid="141">
                                            <p:bg/>
                                          </p:spTgt>
                                        </p:tgtEl>
                                        <p:attrNameLst>
                                          <p:attrName>style.visibility</p:attrName>
                                        </p:attrNameLst>
                                      </p:cBhvr>
                                      <p:to>
                                        <p:strVal val="visible"/>
                                      </p:to>
                                    </p:set>
                                    <p:animEffect filter="wipe(left)" transition="in">
                                      <p:cBhvr>
                                        <p:cTn id="23" dur="1000"/>
                                        <p:tgtEl>
                                          <p:spTgt spid="141">
                                            <p:bg/>
                                          </p:spTgt>
                                        </p:tgtEl>
                                      </p:cBhvr>
                                    </p:animEffect>
                                  </p:childTnLst>
                                </p:cTn>
                              </p:par>
                              <p:par>
                                <p:cTn id="24" presetClass="entr" nodeType="withEffect" presetSubtype="8" presetID="22" grpId="3" fill="hold">
                                  <p:stCondLst>
                                    <p:cond delay="0"/>
                                  </p:stCondLst>
                                  <p:iterate type="el" backwards="0">
                                    <p:tmAbs val="0"/>
                                  </p:iterate>
                                  <p:childTnLst>
                                    <p:set>
                                      <p:cBhvr>
                                        <p:cTn id="25" fill="hold"/>
                                        <p:tgtEl>
                                          <p:spTgt spid="141">
                                            <p:txEl>
                                              <p:pRg st="0" end="0"/>
                                            </p:txEl>
                                          </p:spTgt>
                                        </p:tgtEl>
                                        <p:attrNameLst>
                                          <p:attrName>style.visibility</p:attrName>
                                        </p:attrNameLst>
                                      </p:cBhvr>
                                      <p:to>
                                        <p:strVal val="visible"/>
                                      </p:to>
                                    </p:set>
                                    <p:animEffect filter="wipe(left)" transition="in">
                                      <p:cBhvr>
                                        <p:cTn id="26" dur="1000"/>
                                        <p:tgtEl>
                                          <p:spTgt spid="141">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8" presetID="22" grpId="4" fill="hold">
                                  <p:stCondLst>
                                    <p:cond delay="0"/>
                                  </p:stCondLst>
                                  <p:iterate type="el" backwards="0">
                                    <p:tmAbs val="0"/>
                                  </p:iterate>
                                  <p:childTnLst>
                                    <p:set>
                                      <p:cBhvr>
                                        <p:cTn id="30" fill="hold"/>
                                        <p:tgtEl>
                                          <p:spTgt spid="143">
                                            <p:bg/>
                                          </p:spTgt>
                                        </p:tgtEl>
                                        <p:attrNameLst>
                                          <p:attrName>style.visibility</p:attrName>
                                        </p:attrNameLst>
                                      </p:cBhvr>
                                      <p:to>
                                        <p:strVal val="visible"/>
                                      </p:to>
                                    </p:set>
                                    <p:animEffect filter="wipe(left)" transition="in">
                                      <p:cBhvr>
                                        <p:cTn id="31" dur="1000"/>
                                        <p:tgtEl>
                                          <p:spTgt spid="143">
                                            <p:bg/>
                                          </p:spTgt>
                                        </p:tgtEl>
                                      </p:cBhvr>
                                    </p:animEffect>
                                  </p:childTnLst>
                                </p:cTn>
                              </p:par>
                              <p:par>
                                <p:cTn id="32" presetClass="entr" nodeType="withEffect" presetSubtype="8" presetID="22" grpId="4" fill="hold">
                                  <p:stCondLst>
                                    <p:cond delay="0"/>
                                  </p:stCondLst>
                                  <p:iterate type="el" backwards="0">
                                    <p:tmAbs val="0"/>
                                  </p:iterate>
                                  <p:childTnLst>
                                    <p:set>
                                      <p:cBhvr>
                                        <p:cTn id="33" fill="hold"/>
                                        <p:tgtEl>
                                          <p:spTgt spid="143">
                                            <p:txEl>
                                              <p:pRg st="0" end="0"/>
                                            </p:txEl>
                                          </p:spTgt>
                                        </p:tgtEl>
                                        <p:attrNameLst>
                                          <p:attrName>style.visibility</p:attrName>
                                        </p:attrNameLst>
                                      </p:cBhvr>
                                      <p:to>
                                        <p:strVal val="visible"/>
                                      </p:to>
                                    </p:set>
                                    <p:animEffect filter="wipe(left)" transition="in">
                                      <p:cBhvr>
                                        <p:cTn id="34" dur="1000"/>
                                        <p:tgtEl>
                                          <p:spTgt spid="143">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Class="entr" nodeType="clickEffect" presetSubtype="8" presetID="22" grpId="5" fill="hold">
                                  <p:stCondLst>
                                    <p:cond delay="0"/>
                                  </p:stCondLst>
                                  <p:iterate type="el" backwards="0">
                                    <p:tmAbs val="0"/>
                                  </p:iterate>
                                  <p:childTnLst>
                                    <p:set>
                                      <p:cBhvr>
                                        <p:cTn id="38" fill="hold"/>
                                        <p:tgtEl>
                                          <p:spTgt spid="142">
                                            <p:bg/>
                                          </p:spTgt>
                                        </p:tgtEl>
                                        <p:attrNameLst>
                                          <p:attrName>style.visibility</p:attrName>
                                        </p:attrNameLst>
                                      </p:cBhvr>
                                      <p:to>
                                        <p:strVal val="visible"/>
                                      </p:to>
                                    </p:set>
                                    <p:animEffect filter="wipe(left)" transition="in">
                                      <p:cBhvr>
                                        <p:cTn id="39" dur="1000"/>
                                        <p:tgtEl>
                                          <p:spTgt spid="142">
                                            <p:bg/>
                                          </p:spTgt>
                                        </p:tgtEl>
                                      </p:cBhvr>
                                    </p:animEffect>
                                  </p:childTnLst>
                                </p:cTn>
                              </p:par>
                              <p:par>
                                <p:cTn id="40" presetClass="entr" nodeType="withEffect" presetSubtype="8" presetID="22" grpId="5" fill="hold">
                                  <p:stCondLst>
                                    <p:cond delay="0"/>
                                  </p:stCondLst>
                                  <p:iterate type="el" backwards="0">
                                    <p:tmAbs val="0"/>
                                  </p:iterate>
                                  <p:childTnLst>
                                    <p:set>
                                      <p:cBhvr>
                                        <p:cTn id="41" fill="hold"/>
                                        <p:tgtEl>
                                          <p:spTgt spid="142">
                                            <p:txEl>
                                              <p:pRg st="0" end="0"/>
                                            </p:txEl>
                                          </p:spTgt>
                                        </p:tgtEl>
                                        <p:attrNameLst>
                                          <p:attrName>style.visibility</p:attrName>
                                        </p:attrNameLst>
                                      </p:cBhvr>
                                      <p:to>
                                        <p:strVal val="visible"/>
                                      </p:to>
                                    </p:set>
                                    <p:animEffect filter="wipe(left)" transition="in">
                                      <p:cBhvr>
                                        <p:cTn id="42" dur="1000"/>
                                        <p:tgtEl>
                                          <p:spTgt spid="14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Class="entr" nodeType="clickEffect" presetSubtype="8" presetID="22" grpId="6" fill="hold">
                                  <p:stCondLst>
                                    <p:cond delay="0"/>
                                  </p:stCondLst>
                                  <p:iterate type="el" backwards="0">
                                    <p:tmAbs val="0"/>
                                  </p:iterate>
                                  <p:childTnLst>
                                    <p:set>
                                      <p:cBhvr>
                                        <p:cTn id="46" fill="hold"/>
                                        <p:tgtEl>
                                          <p:spTgt spid="144">
                                            <p:bg/>
                                          </p:spTgt>
                                        </p:tgtEl>
                                        <p:attrNameLst>
                                          <p:attrName>style.visibility</p:attrName>
                                        </p:attrNameLst>
                                      </p:cBhvr>
                                      <p:to>
                                        <p:strVal val="visible"/>
                                      </p:to>
                                    </p:set>
                                    <p:animEffect filter="wipe(left)" transition="in">
                                      <p:cBhvr>
                                        <p:cTn id="47" dur="1000"/>
                                        <p:tgtEl>
                                          <p:spTgt spid="144">
                                            <p:bg/>
                                          </p:spTgt>
                                        </p:tgtEl>
                                      </p:cBhvr>
                                    </p:animEffect>
                                  </p:childTnLst>
                                </p:cTn>
                              </p:par>
                              <p:par>
                                <p:cTn id="48" presetClass="entr" nodeType="withEffect" presetSubtype="8" presetID="22" grpId="6" fill="hold">
                                  <p:stCondLst>
                                    <p:cond delay="0"/>
                                  </p:stCondLst>
                                  <p:iterate type="el" backwards="0">
                                    <p:tmAbs val="0"/>
                                  </p:iterate>
                                  <p:childTnLst>
                                    <p:set>
                                      <p:cBhvr>
                                        <p:cTn id="49" fill="hold"/>
                                        <p:tgtEl>
                                          <p:spTgt spid="144">
                                            <p:txEl>
                                              <p:pRg st="0" end="0"/>
                                            </p:txEl>
                                          </p:spTgt>
                                        </p:tgtEl>
                                        <p:attrNameLst>
                                          <p:attrName>style.visibility</p:attrName>
                                        </p:attrNameLst>
                                      </p:cBhvr>
                                      <p:to>
                                        <p:strVal val="visible"/>
                                      </p:to>
                                    </p:set>
                                    <p:animEffect filter="wipe(left)" transition="in">
                                      <p:cBhvr>
                                        <p:cTn id="50" dur="1000"/>
                                        <p:tgtEl>
                                          <p:spTgt spid="144">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Class="entr" nodeType="clickEffect" presetSubtype="8" presetID="22" grpId="7" fill="hold">
                                  <p:stCondLst>
                                    <p:cond delay="0"/>
                                  </p:stCondLst>
                                  <p:iterate type="el" backwards="0">
                                    <p:tmAbs val="0"/>
                                  </p:iterate>
                                  <p:childTnLst>
                                    <p:set>
                                      <p:cBhvr>
                                        <p:cTn id="54" fill="hold"/>
                                        <p:tgtEl>
                                          <p:spTgt spid="145">
                                            <p:bg/>
                                          </p:spTgt>
                                        </p:tgtEl>
                                        <p:attrNameLst>
                                          <p:attrName>style.visibility</p:attrName>
                                        </p:attrNameLst>
                                      </p:cBhvr>
                                      <p:to>
                                        <p:strVal val="visible"/>
                                      </p:to>
                                    </p:set>
                                    <p:animEffect filter="wipe(left)" transition="in">
                                      <p:cBhvr>
                                        <p:cTn id="55" dur="1000"/>
                                        <p:tgtEl>
                                          <p:spTgt spid="145">
                                            <p:bg/>
                                          </p:spTgt>
                                        </p:tgtEl>
                                      </p:cBhvr>
                                    </p:animEffect>
                                  </p:childTnLst>
                                </p:cTn>
                              </p:par>
                              <p:par>
                                <p:cTn id="56" presetClass="entr" nodeType="withEffect" presetSubtype="8" presetID="22" grpId="7" fill="hold">
                                  <p:stCondLst>
                                    <p:cond delay="0"/>
                                  </p:stCondLst>
                                  <p:iterate type="el" backwards="0">
                                    <p:tmAbs val="0"/>
                                  </p:iterate>
                                  <p:childTnLst>
                                    <p:set>
                                      <p:cBhvr>
                                        <p:cTn id="57" fill="hold"/>
                                        <p:tgtEl>
                                          <p:spTgt spid="145">
                                            <p:txEl>
                                              <p:pRg st="0" end="0"/>
                                            </p:txEl>
                                          </p:spTgt>
                                        </p:tgtEl>
                                        <p:attrNameLst>
                                          <p:attrName>style.visibility</p:attrName>
                                        </p:attrNameLst>
                                      </p:cBhvr>
                                      <p:to>
                                        <p:strVal val="visible"/>
                                      </p:to>
                                    </p:set>
                                    <p:animEffect filter="wipe(left)" transition="in">
                                      <p:cBhvr>
                                        <p:cTn id="58" dur="1000"/>
                                        <p:tgtEl>
                                          <p:spTgt spid="145">
                                            <p:txEl>
                                              <p:pRg st="0" end="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43" grpId="4"/>
      <p:bldP build="p" bldLvl="5" animBg="1" rev="0" advAuto="0" spid="142" grpId="5"/>
      <p:bldP build="p" bldLvl="5" animBg="1" rev="0" advAuto="0" spid="140" grpId="2"/>
      <p:bldP build="p" bldLvl="5" animBg="1" rev="0" advAuto="0" spid="141" grpId="3"/>
      <p:bldP build="p" bldLvl="5" animBg="1" rev="0" advAuto="0" spid="145" grpId="7"/>
      <p:bldP build="p" bldLvl="5" animBg="1" rev="0" advAuto="0" spid="139" grpId="1"/>
      <p:bldP build="p" bldLvl="5" animBg="1" rev="0" advAuto="0" spid="144" grpId="6"/>
    </p:bldLst>
  </p:timing>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47" name="shutterstock_549395002.jpg"/>
          <p:cNvPicPr>
            <a:picLocks noChangeAspect="1"/>
          </p:cNvPicPr>
          <p:nvPr/>
        </p:nvPicPr>
        <p:blipFill>
          <a:blip r:embed="rId2">
            <a:alphaModFix amt="22973"/>
            <a:extLst/>
          </a:blip>
          <a:stretch>
            <a:fillRect/>
          </a:stretch>
        </p:blipFill>
        <p:spPr>
          <a:xfrm>
            <a:off x="-279602" y="-3474648"/>
            <a:ext cx="14402516" cy="14402516"/>
          </a:xfrm>
          <a:prstGeom prst="rect">
            <a:avLst/>
          </a:prstGeom>
          <a:ln w="12700">
            <a:miter lim="400000"/>
          </a:ln>
        </p:spPr>
      </p:pic>
      <p:sp>
        <p:nvSpPr>
          <p:cNvPr id="148" name="Shape 148"/>
          <p:cNvSpPr/>
          <p:nvPr/>
        </p:nvSpPr>
        <p:spPr>
          <a:xfrm>
            <a:off x="4345348" y="343182"/>
            <a:ext cx="4314104" cy="746768"/>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lvl1pPr defTabSz="1300480">
              <a:defRPr b="1" sz="4400">
                <a:solidFill>
                  <a:srgbClr val="000000"/>
                </a:solidFill>
                <a:latin typeface="Arial"/>
                <a:ea typeface="Arial"/>
                <a:cs typeface="Arial"/>
                <a:sym typeface="Arial"/>
              </a:defRPr>
            </a:lvl1pPr>
          </a:lstStyle>
          <a:p>
            <a:pPr/>
            <a:r>
              <a:t>Journal Activity</a:t>
            </a:r>
          </a:p>
        </p:txBody>
      </p:sp>
      <p:sp>
        <p:nvSpPr>
          <p:cNvPr id="149" name="Shape 149"/>
          <p:cNvSpPr/>
          <p:nvPr/>
        </p:nvSpPr>
        <p:spPr>
          <a:xfrm>
            <a:off x="1172184" y="2493365"/>
            <a:ext cx="10187095" cy="14254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Create a list of people that you know you have jumped back up after their challenges. When you feel like giving up look up, to them for motivation.</a:t>
            </a:r>
          </a:p>
        </p:txBody>
      </p:sp>
      <p:pic>
        <p:nvPicPr>
          <p:cNvPr id="150" name="image3.png" descr="WT_LOGO.png"/>
          <p:cNvPicPr>
            <a:picLocks noChangeAspect="1"/>
          </p:cNvPicPr>
          <p:nvPr/>
        </p:nvPicPr>
        <p:blipFill>
          <a:blip r:embed="rId3">
            <a:extLst/>
          </a:blip>
          <a:srcRect l="0" t="0" r="0" b="18657"/>
          <a:stretch>
            <a:fillRect/>
          </a:stretch>
        </p:blipFill>
        <p:spPr>
          <a:xfrm>
            <a:off x="11013726" y="258030"/>
            <a:ext cx="1589477" cy="1010635"/>
          </a:xfrm>
          <a:prstGeom prst="rect">
            <a:avLst/>
          </a:prstGeom>
          <a:ln w="12700">
            <a:miter lim="400000"/>
          </a:ln>
          <a:effectLst>
            <a:outerShdw sx="100000" sy="100000" kx="0" ky="0" algn="b" rotWithShape="0" blurRad="406400" dist="190500" dir="2700000">
              <a:srgbClr val="333333">
                <a:alpha val="64999"/>
              </a:srgbClr>
            </a:outerShdw>
          </a:effectLst>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149">
                                            <p:bg/>
                                          </p:spTgt>
                                        </p:tgtEl>
                                        <p:attrNameLst>
                                          <p:attrName>style.visibility</p:attrName>
                                        </p:attrNameLst>
                                      </p:cBhvr>
                                      <p:to>
                                        <p:strVal val="visible"/>
                                      </p:to>
                                    </p:set>
                                    <p:animEffect filter="wipe(left)" transition="in">
                                      <p:cBhvr>
                                        <p:cTn id="7" dur="1000"/>
                                        <p:tgtEl>
                                          <p:spTgt spid="149">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149">
                                            <p:txEl>
                                              <p:pRg st="0" end="0"/>
                                            </p:txEl>
                                          </p:spTgt>
                                        </p:tgtEl>
                                        <p:attrNameLst>
                                          <p:attrName>style.visibility</p:attrName>
                                        </p:attrNameLst>
                                      </p:cBhvr>
                                      <p:to>
                                        <p:strVal val="visible"/>
                                      </p:to>
                                    </p:set>
                                    <p:animEffect filter="wipe(left)" transition="in">
                                      <p:cBhvr>
                                        <p:cTn id="10" dur="1000"/>
                                        <p:tgtEl>
                                          <p:spTgt spid="149">
                                            <p:txEl>
                                              <p:pRg st="0" end="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49" grpId="1"/>
    </p:bldLst>
  </p:timing>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52" name="shutterstock_549564304-small.jpg"/>
          <p:cNvPicPr>
            <a:picLocks noChangeAspect="1"/>
          </p:cNvPicPr>
          <p:nvPr/>
        </p:nvPicPr>
        <p:blipFill>
          <a:blip r:embed="rId2">
            <a:alphaModFix amt="30673"/>
            <a:extLst/>
          </a:blip>
          <a:stretch>
            <a:fillRect/>
          </a:stretch>
        </p:blipFill>
        <p:spPr>
          <a:xfrm>
            <a:off x="-861158" y="-32838"/>
            <a:ext cx="14727116" cy="9819275"/>
          </a:xfrm>
          <a:prstGeom prst="rect">
            <a:avLst/>
          </a:prstGeom>
          <a:ln w="12700">
            <a:miter lim="400000"/>
          </a:ln>
        </p:spPr>
      </p:pic>
      <p:sp>
        <p:nvSpPr>
          <p:cNvPr id="153" name="Shape 153"/>
          <p:cNvSpPr/>
          <p:nvPr/>
        </p:nvSpPr>
        <p:spPr>
          <a:xfrm>
            <a:off x="2125428" y="343182"/>
            <a:ext cx="8753944" cy="746768"/>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lvl1pPr defTabSz="1300480">
              <a:defRPr b="1" sz="4400">
                <a:solidFill>
                  <a:srgbClr val="000000"/>
                </a:solidFill>
                <a:latin typeface="Arial"/>
                <a:ea typeface="Arial"/>
                <a:cs typeface="Arial"/>
                <a:sym typeface="Arial"/>
              </a:defRPr>
            </a:lvl1pPr>
          </a:lstStyle>
          <a:p>
            <a:pPr/>
            <a:r>
              <a:t>Alternate Activity: Math Problem</a:t>
            </a:r>
          </a:p>
        </p:txBody>
      </p:sp>
      <p:sp>
        <p:nvSpPr>
          <p:cNvPr id="154" name="Shape 154"/>
          <p:cNvSpPr/>
          <p:nvPr/>
        </p:nvSpPr>
        <p:spPr>
          <a:xfrm>
            <a:off x="1172184" y="2493365"/>
            <a:ext cx="10187095" cy="9936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Pick a number between 1 and 10. Do not share the number with anyone.</a:t>
            </a:r>
          </a:p>
        </p:txBody>
      </p:sp>
      <p:sp>
        <p:nvSpPr>
          <p:cNvPr id="155" name="Shape 155"/>
          <p:cNvSpPr/>
          <p:nvPr/>
        </p:nvSpPr>
        <p:spPr>
          <a:xfrm>
            <a:off x="1172184" y="3548005"/>
            <a:ext cx="10187095" cy="5618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Double the number.</a:t>
            </a:r>
          </a:p>
        </p:txBody>
      </p:sp>
      <p:sp>
        <p:nvSpPr>
          <p:cNvPr id="156" name="Shape 156"/>
          <p:cNvSpPr/>
          <p:nvPr/>
        </p:nvSpPr>
        <p:spPr>
          <a:xfrm>
            <a:off x="1172184" y="4170846"/>
            <a:ext cx="10187095" cy="5618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Add 10.</a:t>
            </a:r>
          </a:p>
        </p:txBody>
      </p:sp>
      <p:sp>
        <p:nvSpPr>
          <p:cNvPr id="157" name="Shape 157"/>
          <p:cNvSpPr/>
          <p:nvPr/>
        </p:nvSpPr>
        <p:spPr>
          <a:xfrm>
            <a:off x="1172184" y="4793686"/>
            <a:ext cx="10187095" cy="5618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Divide by 2.</a:t>
            </a:r>
          </a:p>
        </p:txBody>
      </p:sp>
      <p:sp>
        <p:nvSpPr>
          <p:cNvPr id="158" name="Shape 158"/>
          <p:cNvSpPr/>
          <p:nvPr/>
        </p:nvSpPr>
        <p:spPr>
          <a:xfrm>
            <a:off x="1172184" y="5416527"/>
            <a:ext cx="10187095" cy="5618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Subtract the number you started with.</a:t>
            </a:r>
          </a:p>
        </p:txBody>
      </p:sp>
      <p:sp>
        <p:nvSpPr>
          <p:cNvPr id="159" name="Shape 159"/>
          <p:cNvSpPr/>
          <p:nvPr/>
        </p:nvSpPr>
        <p:spPr>
          <a:xfrm>
            <a:off x="1172184" y="6039367"/>
            <a:ext cx="10187095" cy="5618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Add 11.</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154">
                                            <p:bg/>
                                          </p:spTgt>
                                        </p:tgtEl>
                                        <p:attrNameLst>
                                          <p:attrName>style.visibility</p:attrName>
                                        </p:attrNameLst>
                                      </p:cBhvr>
                                      <p:to>
                                        <p:strVal val="visible"/>
                                      </p:to>
                                    </p:set>
                                    <p:animEffect filter="wipe(left)" transition="in">
                                      <p:cBhvr>
                                        <p:cTn id="7" dur="1000"/>
                                        <p:tgtEl>
                                          <p:spTgt spid="154">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154">
                                            <p:txEl>
                                              <p:pRg st="0" end="0"/>
                                            </p:txEl>
                                          </p:spTgt>
                                        </p:tgtEl>
                                        <p:attrNameLst>
                                          <p:attrName>style.visibility</p:attrName>
                                        </p:attrNameLst>
                                      </p:cBhvr>
                                      <p:to>
                                        <p:strVal val="visible"/>
                                      </p:to>
                                    </p:set>
                                    <p:animEffect filter="wipe(left)" transition="in">
                                      <p:cBhvr>
                                        <p:cTn id="10" dur="1000"/>
                                        <p:tgtEl>
                                          <p:spTgt spid="15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2" fill="hold">
                                  <p:stCondLst>
                                    <p:cond delay="0"/>
                                  </p:stCondLst>
                                  <p:iterate type="el" backwards="0">
                                    <p:tmAbs val="0"/>
                                  </p:iterate>
                                  <p:childTnLst>
                                    <p:set>
                                      <p:cBhvr>
                                        <p:cTn id="14" fill="hold"/>
                                        <p:tgtEl>
                                          <p:spTgt spid="155">
                                            <p:bg/>
                                          </p:spTgt>
                                        </p:tgtEl>
                                        <p:attrNameLst>
                                          <p:attrName>style.visibility</p:attrName>
                                        </p:attrNameLst>
                                      </p:cBhvr>
                                      <p:to>
                                        <p:strVal val="visible"/>
                                      </p:to>
                                    </p:set>
                                    <p:animEffect filter="wipe(left)" transition="in">
                                      <p:cBhvr>
                                        <p:cTn id="15" dur="1000"/>
                                        <p:tgtEl>
                                          <p:spTgt spid="155">
                                            <p:bg/>
                                          </p:spTgt>
                                        </p:tgtEl>
                                      </p:cBhvr>
                                    </p:animEffect>
                                  </p:childTnLst>
                                </p:cTn>
                              </p:par>
                              <p:par>
                                <p:cTn id="16" presetClass="entr" nodeType="withEffect" presetSubtype="8" presetID="22" grpId="2" fill="hold">
                                  <p:stCondLst>
                                    <p:cond delay="0"/>
                                  </p:stCondLst>
                                  <p:iterate type="el" backwards="0">
                                    <p:tmAbs val="0"/>
                                  </p:iterate>
                                  <p:childTnLst>
                                    <p:set>
                                      <p:cBhvr>
                                        <p:cTn id="17" fill="hold"/>
                                        <p:tgtEl>
                                          <p:spTgt spid="155">
                                            <p:txEl>
                                              <p:pRg st="0" end="0"/>
                                            </p:txEl>
                                          </p:spTgt>
                                        </p:tgtEl>
                                        <p:attrNameLst>
                                          <p:attrName>style.visibility</p:attrName>
                                        </p:attrNameLst>
                                      </p:cBhvr>
                                      <p:to>
                                        <p:strVal val="visible"/>
                                      </p:to>
                                    </p:set>
                                    <p:animEffect filter="wipe(left)" transition="in">
                                      <p:cBhvr>
                                        <p:cTn id="18" dur="1000"/>
                                        <p:tgtEl>
                                          <p:spTgt spid="15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8" presetID="22" grpId="3" fill="hold">
                                  <p:stCondLst>
                                    <p:cond delay="0"/>
                                  </p:stCondLst>
                                  <p:iterate type="el" backwards="0">
                                    <p:tmAbs val="0"/>
                                  </p:iterate>
                                  <p:childTnLst>
                                    <p:set>
                                      <p:cBhvr>
                                        <p:cTn id="22" fill="hold"/>
                                        <p:tgtEl>
                                          <p:spTgt spid="156">
                                            <p:bg/>
                                          </p:spTgt>
                                        </p:tgtEl>
                                        <p:attrNameLst>
                                          <p:attrName>style.visibility</p:attrName>
                                        </p:attrNameLst>
                                      </p:cBhvr>
                                      <p:to>
                                        <p:strVal val="visible"/>
                                      </p:to>
                                    </p:set>
                                    <p:animEffect filter="wipe(left)" transition="in">
                                      <p:cBhvr>
                                        <p:cTn id="23" dur="1000"/>
                                        <p:tgtEl>
                                          <p:spTgt spid="156">
                                            <p:bg/>
                                          </p:spTgt>
                                        </p:tgtEl>
                                      </p:cBhvr>
                                    </p:animEffect>
                                  </p:childTnLst>
                                </p:cTn>
                              </p:par>
                              <p:par>
                                <p:cTn id="24" presetClass="entr" nodeType="withEffect" presetSubtype="8" presetID="22" grpId="3" fill="hold">
                                  <p:stCondLst>
                                    <p:cond delay="0"/>
                                  </p:stCondLst>
                                  <p:iterate type="el" backwards="0">
                                    <p:tmAbs val="0"/>
                                  </p:iterate>
                                  <p:childTnLst>
                                    <p:set>
                                      <p:cBhvr>
                                        <p:cTn id="25" fill="hold"/>
                                        <p:tgtEl>
                                          <p:spTgt spid="156">
                                            <p:txEl>
                                              <p:pRg st="0" end="0"/>
                                            </p:txEl>
                                          </p:spTgt>
                                        </p:tgtEl>
                                        <p:attrNameLst>
                                          <p:attrName>style.visibility</p:attrName>
                                        </p:attrNameLst>
                                      </p:cBhvr>
                                      <p:to>
                                        <p:strVal val="visible"/>
                                      </p:to>
                                    </p:set>
                                    <p:animEffect filter="wipe(left)" transition="in">
                                      <p:cBhvr>
                                        <p:cTn id="26" dur="1000"/>
                                        <p:tgtEl>
                                          <p:spTgt spid="156">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8" presetID="22" grpId="4" fill="hold">
                                  <p:stCondLst>
                                    <p:cond delay="0"/>
                                  </p:stCondLst>
                                  <p:iterate type="el" backwards="0">
                                    <p:tmAbs val="0"/>
                                  </p:iterate>
                                  <p:childTnLst>
                                    <p:set>
                                      <p:cBhvr>
                                        <p:cTn id="30" fill="hold"/>
                                        <p:tgtEl>
                                          <p:spTgt spid="157">
                                            <p:bg/>
                                          </p:spTgt>
                                        </p:tgtEl>
                                        <p:attrNameLst>
                                          <p:attrName>style.visibility</p:attrName>
                                        </p:attrNameLst>
                                      </p:cBhvr>
                                      <p:to>
                                        <p:strVal val="visible"/>
                                      </p:to>
                                    </p:set>
                                    <p:animEffect filter="wipe(left)" transition="in">
                                      <p:cBhvr>
                                        <p:cTn id="31" dur="1000"/>
                                        <p:tgtEl>
                                          <p:spTgt spid="157">
                                            <p:bg/>
                                          </p:spTgt>
                                        </p:tgtEl>
                                      </p:cBhvr>
                                    </p:animEffect>
                                  </p:childTnLst>
                                </p:cTn>
                              </p:par>
                              <p:par>
                                <p:cTn id="32" presetClass="entr" nodeType="withEffect" presetSubtype="8" presetID="22" grpId="4" fill="hold">
                                  <p:stCondLst>
                                    <p:cond delay="0"/>
                                  </p:stCondLst>
                                  <p:iterate type="el" backwards="0">
                                    <p:tmAbs val="0"/>
                                  </p:iterate>
                                  <p:childTnLst>
                                    <p:set>
                                      <p:cBhvr>
                                        <p:cTn id="33" fill="hold"/>
                                        <p:tgtEl>
                                          <p:spTgt spid="157">
                                            <p:txEl>
                                              <p:pRg st="0" end="0"/>
                                            </p:txEl>
                                          </p:spTgt>
                                        </p:tgtEl>
                                        <p:attrNameLst>
                                          <p:attrName>style.visibility</p:attrName>
                                        </p:attrNameLst>
                                      </p:cBhvr>
                                      <p:to>
                                        <p:strVal val="visible"/>
                                      </p:to>
                                    </p:set>
                                    <p:animEffect filter="wipe(left)" transition="in">
                                      <p:cBhvr>
                                        <p:cTn id="34" dur="1000"/>
                                        <p:tgtEl>
                                          <p:spTgt spid="157">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Class="entr" nodeType="clickEffect" presetSubtype="8" presetID="22" grpId="5" fill="hold">
                                  <p:stCondLst>
                                    <p:cond delay="0"/>
                                  </p:stCondLst>
                                  <p:iterate type="el" backwards="0">
                                    <p:tmAbs val="0"/>
                                  </p:iterate>
                                  <p:childTnLst>
                                    <p:set>
                                      <p:cBhvr>
                                        <p:cTn id="38" fill="hold"/>
                                        <p:tgtEl>
                                          <p:spTgt spid="158">
                                            <p:bg/>
                                          </p:spTgt>
                                        </p:tgtEl>
                                        <p:attrNameLst>
                                          <p:attrName>style.visibility</p:attrName>
                                        </p:attrNameLst>
                                      </p:cBhvr>
                                      <p:to>
                                        <p:strVal val="visible"/>
                                      </p:to>
                                    </p:set>
                                    <p:animEffect filter="wipe(left)" transition="in">
                                      <p:cBhvr>
                                        <p:cTn id="39" dur="1000"/>
                                        <p:tgtEl>
                                          <p:spTgt spid="158">
                                            <p:bg/>
                                          </p:spTgt>
                                        </p:tgtEl>
                                      </p:cBhvr>
                                    </p:animEffect>
                                  </p:childTnLst>
                                </p:cTn>
                              </p:par>
                              <p:par>
                                <p:cTn id="40" presetClass="entr" nodeType="withEffect" presetSubtype="8" presetID="22" grpId="5" fill="hold">
                                  <p:stCondLst>
                                    <p:cond delay="0"/>
                                  </p:stCondLst>
                                  <p:iterate type="el" backwards="0">
                                    <p:tmAbs val="0"/>
                                  </p:iterate>
                                  <p:childTnLst>
                                    <p:set>
                                      <p:cBhvr>
                                        <p:cTn id="41" fill="hold"/>
                                        <p:tgtEl>
                                          <p:spTgt spid="158">
                                            <p:txEl>
                                              <p:pRg st="0" end="0"/>
                                            </p:txEl>
                                          </p:spTgt>
                                        </p:tgtEl>
                                        <p:attrNameLst>
                                          <p:attrName>style.visibility</p:attrName>
                                        </p:attrNameLst>
                                      </p:cBhvr>
                                      <p:to>
                                        <p:strVal val="visible"/>
                                      </p:to>
                                    </p:set>
                                    <p:animEffect filter="wipe(left)" transition="in">
                                      <p:cBhvr>
                                        <p:cTn id="42" dur="1000"/>
                                        <p:tgtEl>
                                          <p:spTgt spid="158">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Class="entr" nodeType="clickEffect" presetSubtype="8" presetID="22" grpId="6" fill="hold">
                                  <p:stCondLst>
                                    <p:cond delay="0"/>
                                  </p:stCondLst>
                                  <p:iterate type="el" backwards="0">
                                    <p:tmAbs val="0"/>
                                  </p:iterate>
                                  <p:childTnLst>
                                    <p:set>
                                      <p:cBhvr>
                                        <p:cTn id="46" fill="hold"/>
                                        <p:tgtEl>
                                          <p:spTgt spid="159">
                                            <p:bg/>
                                          </p:spTgt>
                                        </p:tgtEl>
                                        <p:attrNameLst>
                                          <p:attrName>style.visibility</p:attrName>
                                        </p:attrNameLst>
                                      </p:cBhvr>
                                      <p:to>
                                        <p:strVal val="visible"/>
                                      </p:to>
                                    </p:set>
                                    <p:animEffect filter="wipe(left)" transition="in">
                                      <p:cBhvr>
                                        <p:cTn id="47" dur="1000"/>
                                        <p:tgtEl>
                                          <p:spTgt spid="159">
                                            <p:bg/>
                                          </p:spTgt>
                                        </p:tgtEl>
                                      </p:cBhvr>
                                    </p:animEffect>
                                  </p:childTnLst>
                                </p:cTn>
                              </p:par>
                              <p:par>
                                <p:cTn id="48" presetClass="entr" nodeType="withEffect" presetSubtype="8" presetID="22" grpId="6" fill="hold">
                                  <p:stCondLst>
                                    <p:cond delay="0"/>
                                  </p:stCondLst>
                                  <p:iterate type="el" backwards="0">
                                    <p:tmAbs val="0"/>
                                  </p:iterate>
                                  <p:childTnLst>
                                    <p:set>
                                      <p:cBhvr>
                                        <p:cTn id="49" fill="hold"/>
                                        <p:tgtEl>
                                          <p:spTgt spid="159">
                                            <p:txEl>
                                              <p:pRg st="0" end="0"/>
                                            </p:txEl>
                                          </p:spTgt>
                                        </p:tgtEl>
                                        <p:attrNameLst>
                                          <p:attrName>style.visibility</p:attrName>
                                        </p:attrNameLst>
                                      </p:cBhvr>
                                      <p:to>
                                        <p:strVal val="visible"/>
                                      </p:to>
                                    </p:set>
                                    <p:animEffect filter="wipe(left)" transition="in">
                                      <p:cBhvr>
                                        <p:cTn id="50" dur="1000"/>
                                        <p:tgtEl>
                                          <p:spTgt spid="159">
                                            <p:txEl>
                                              <p:pRg st="0" end="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58" grpId="5"/>
      <p:bldP build="p" bldLvl="5" animBg="1" rev="0" advAuto="0" spid="156" grpId="3"/>
      <p:bldP build="p" bldLvl="5" animBg="1" rev="0" advAuto="0" spid="154" grpId="1"/>
      <p:bldP build="p" bldLvl="5" animBg="1" rev="0" advAuto="0" spid="157" grpId="4"/>
      <p:bldP build="p" bldLvl="5" animBg="1" rev="0" advAuto="0" spid="159" grpId="6"/>
      <p:bldP build="p" bldLvl="5" animBg="1" rev="0" advAuto="0" spid="155" grpId="2"/>
    </p:bldLst>
  </p:timing>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61" name="shutterstock_549564304-small.jpg"/>
          <p:cNvPicPr>
            <a:picLocks noChangeAspect="1"/>
          </p:cNvPicPr>
          <p:nvPr/>
        </p:nvPicPr>
        <p:blipFill>
          <a:blip r:embed="rId2">
            <a:alphaModFix amt="30963"/>
            <a:extLst/>
          </a:blip>
          <a:stretch>
            <a:fillRect/>
          </a:stretch>
        </p:blipFill>
        <p:spPr>
          <a:xfrm>
            <a:off x="-861158" y="-32838"/>
            <a:ext cx="14727116" cy="9819275"/>
          </a:xfrm>
          <a:prstGeom prst="rect">
            <a:avLst/>
          </a:prstGeom>
          <a:ln w="12700">
            <a:miter lim="400000"/>
          </a:ln>
        </p:spPr>
      </p:pic>
      <p:sp>
        <p:nvSpPr>
          <p:cNvPr id="162" name="Shape 162"/>
          <p:cNvSpPr/>
          <p:nvPr/>
        </p:nvSpPr>
        <p:spPr>
          <a:xfrm>
            <a:off x="2125428" y="343182"/>
            <a:ext cx="8753944" cy="746768"/>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lvl1pPr defTabSz="1300480">
              <a:defRPr b="1" sz="4400">
                <a:solidFill>
                  <a:srgbClr val="000000"/>
                </a:solidFill>
                <a:latin typeface="Arial"/>
                <a:ea typeface="Arial"/>
                <a:cs typeface="Arial"/>
                <a:sym typeface="Arial"/>
              </a:defRPr>
            </a:lvl1pPr>
          </a:lstStyle>
          <a:p>
            <a:pPr/>
            <a:r>
              <a:t>Alternate Activity: Math Problem</a:t>
            </a:r>
          </a:p>
        </p:txBody>
      </p:sp>
      <p:sp>
        <p:nvSpPr>
          <p:cNvPr id="163" name="Shape 163"/>
          <p:cNvSpPr/>
          <p:nvPr/>
        </p:nvSpPr>
        <p:spPr>
          <a:xfrm>
            <a:off x="1172184" y="2493365"/>
            <a:ext cx="10187095" cy="9936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For those of you that did the math right, why did you ge the answer of 16?</a:t>
            </a:r>
          </a:p>
        </p:txBody>
      </p:sp>
      <p:sp>
        <p:nvSpPr>
          <p:cNvPr id="164" name="Shape 164"/>
          <p:cNvSpPr/>
          <p:nvPr/>
        </p:nvSpPr>
        <p:spPr>
          <a:xfrm>
            <a:off x="1172184" y="3548005"/>
            <a:ext cx="10187095" cy="5618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What happened to the rest of you?</a:t>
            </a:r>
          </a:p>
        </p:txBody>
      </p:sp>
      <p:sp>
        <p:nvSpPr>
          <p:cNvPr id="165" name="Shape 165"/>
          <p:cNvSpPr/>
          <p:nvPr/>
        </p:nvSpPr>
        <p:spPr>
          <a:xfrm>
            <a:off x="1172184" y="4170846"/>
            <a:ext cx="10187095" cy="5618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Who was in control of the activity, you or me?</a:t>
            </a:r>
          </a:p>
        </p:txBody>
      </p:sp>
      <p:sp>
        <p:nvSpPr>
          <p:cNvPr id="166" name="Shape 166"/>
          <p:cNvSpPr/>
          <p:nvPr/>
        </p:nvSpPr>
        <p:spPr>
          <a:xfrm>
            <a:off x="1172184" y="4793686"/>
            <a:ext cx="10187095" cy="5618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Who is in control of your own life?</a:t>
            </a:r>
          </a:p>
        </p:txBody>
      </p:sp>
      <p:sp>
        <p:nvSpPr>
          <p:cNvPr id="167" name="Shape 167"/>
          <p:cNvSpPr/>
          <p:nvPr/>
        </p:nvSpPr>
        <p:spPr>
          <a:xfrm>
            <a:off x="1172184" y="5416527"/>
            <a:ext cx="10187095" cy="9936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What are the steps that successful people follow to overcome challenges or hurdles in their lives?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163">
                                            <p:bg/>
                                          </p:spTgt>
                                        </p:tgtEl>
                                        <p:attrNameLst>
                                          <p:attrName>style.visibility</p:attrName>
                                        </p:attrNameLst>
                                      </p:cBhvr>
                                      <p:to>
                                        <p:strVal val="visible"/>
                                      </p:to>
                                    </p:set>
                                    <p:animEffect filter="wipe(left)" transition="in">
                                      <p:cBhvr>
                                        <p:cTn id="7" dur="1000"/>
                                        <p:tgtEl>
                                          <p:spTgt spid="163">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163">
                                            <p:txEl>
                                              <p:pRg st="0" end="0"/>
                                            </p:txEl>
                                          </p:spTgt>
                                        </p:tgtEl>
                                        <p:attrNameLst>
                                          <p:attrName>style.visibility</p:attrName>
                                        </p:attrNameLst>
                                      </p:cBhvr>
                                      <p:to>
                                        <p:strVal val="visible"/>
                                      </p:to>
                                    </p:set>
                                    <p:animEffect filter="wipe(left)" transition="in">
                                      <p:cBhvr>
                                        <p:cTn id="10" dur="1000"/>
                                        <p:tgtEl>
                                          <p:spTgt spid="16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2" fill="hold">
                                  <p:stCondLst>
                                    <p:cond delay="0"/>
                                  </p:stCondLst>
                                  <p:iterate type="el" backwards="0">
                                    <p:tmAbs val="0"/>
                                  </p:iterate>
                                  <p:childTnLst>
                                    <p:set>
                                      <p:cBhvr>
                                        <p:cTn id="14" fill="hold"/>
                                        <p:tgtEl>
                                          <p:spTgt spid="164">
                                            <p:bg/>
                                          </p:spTgt>
                                        </p:tgtEl>
                                        <p:attrNameLst>
                                          <p:attrName>style.visibility</p:attrName>
                                        </p:attrNameLst>
                                      </p:cBhvr>
                                      <p:to>
                                        <p:strVal val="visible"/>
                                      </p:to>
                                    </p:set>
                                    <p:animEffect filter="wipe(left)" transition="in">
                                      <p:cBhvr>
                                        <p:cTn id="15" dur="1000"/>
                                        <p:tgtEl>
                                          <p:spTgt spid="164">
                                            <p:bg/>
                                          </p:spTgt>
                                        </p:tgtEl>
                                      </p:cBhvr>
                                    </p:animEffect>
                                  </p:childTnLst>
                                </p:cTn>
                              </p:par>
                              <p:par>
                                <p:cTn id="16" presetClass="entr" nodeType="withEffect" presetSubtype="8" presetID="22" grpId="2" fill="hold">
                                  <p:stCondLst>
                                    <p:cond delay="0"/>
                                  </p:stCondLst>
                                  <p:iterate type="el" backwards="0">
                                    <p:tmAbs val="0"/>
                                  </p:iterate>
                                  <p:childTnLst>
                                    <p:set>
                                      <p:cBhvr>
                                        <p:cTn id="17" fill="hold"/>
                                        <p:tgtEl>
                                          <p:spTgt spid="164">
                                            <p:txEl>
                                              <p:pRg st="0" end="0"/>
                                            </p:txEl>
                                          </p:spTgt>
                                        </p:tgtEl>
                                        <p:attrNameLst>
                                          <p:attrName>style.visibility</p:attrName>
                                        </p:attrNameLst>
                                      </p:cBhvr>
                                      <p:to>
                                        <p:strVal val="visible"/>
                                      </p:to>
                                    </p:set>
                                    <p:animEffect filter="wipe(left)" transition="in">
                                      <p:cBhvr>
                                        <p:cTn id="18" dur="1000"/>
                                        <p:tgtEl>
                                          <p:spTgt spid="16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8" presetID="22" grpId="3" fill="hold">
                                  <p:stCondLst>
                                    <p:cond delay="0"/>
                                  </p:stCondLst>
                                  <p:iterate type="el" backwards="0">
                                    <p:tmAbs val="0"/>
                                  </p:iterate>
                                  <p:childTnLst>
                                    <p:set>
                                      <p:cBhvr>
                                        <p:cTn id="22" fill="hold"/>
                                        <p:tgtEl>
                                          <p:spTgt spid="165">
                                            <p:bg/>
                                          </p:spTgt>
                                        </p:tgtEl>
                                        <p:attrNameLst>
                                          <p:attrName>style.visibility</p:attrName>
                                        </p:attrNameLst>
                                      </p:cBhvr>
                                      <p:to>
                                        <p:strVal val="visible"/>
                                      </p:to>
                                    </p:set>
                                    <p:animEffect filter="wipe(left)" transition="in">
                                      <p:cBhvr>
                                        <p:cTn id="23" dur="1000"/>
                                        <p:tgtEl>
                                          <p:spTgt spid="165">
                                            <p:bg/>
                                          </p:spTgt>
                                        </p:tgtEl>
                                      </p:cBhvr>
                                    </p:animEffect>
                                  </p:childTnLst>
                                </p:cTn>
                              </p:par>
                              <p:par>
                                <p:cTn id="24" presetClass="entr" nodeType="withEffect" presetSubtype="8" presetID="22" grpId="3" fill="hold">
                                  <p:stCondLst>
                                    <p:cond delay="0"/>
                                  </p:stCondLst>
                                  <p:iterate type="el" backwards="0">
                                    <p:tmAbs val="0"/>
                                  </p:iterate>
                                  <p:childTnLst>
                                    <p:set>
                                      <p:cBhvr>
                                        <p:cTn id="25" fill="hold"/>
                                        <p:tgtEl>
                                          <p:spTgt spid="165">
                                            <p:txEl>
                                              <p:pRg st="0" end="0"/>
                                            </p:txEl>
                                          </p:spTgt>
                                        </p:tgtEl>
                                        <p:attrNameLst>
                                          <p:attrName>style.visibility</p:attrName>
                                        </p:attrNameLst>
                                      </p:cBhvr>
                                      <p:to>
                                        <p:strVal val="visible"/>
                                      </p:to>
                                    </p:set>
                                    <p:animEffect filter="wipe(left)" transition="in">
                                      <p:cBhvr>
                                        <p:cTn id="26" dur="1000"/>
                                        <p:tgtEl>
                                          <p:spTgt spid="165">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8" presetID="22" grpId="4" fill="hold">
                                  <p:stCondLst>
                                    <p:cond delay="0"/>
                                  </p:stCondLst>
                                  <p:iterate type="el" backwards="0">
                                    <p:tmAbs val="0"/>
                                  </p:iterate>
                                  <p:childTnLst>
                                    <p:set>
                                      <p:cBhvr>
                                        <p:cTn id="30" fill="hold"/>
                                        <p:tgtEl>
                                          <p:spTgt spid="166">
                                            <p:bg/>
                                          </p:spTgt>
                                        </p:tgtEl>
                                        <p:attrNameLst>
                                          <p:attrName>style.visibility</p:attrName>
                                        </p:attrNameLst>
                                      </p:cBhvr>
                                      <p:to>
                                        <p:strVal val="visible"/>
                                      </p:to>
                                    </p:set>
                                    <p:animEffect filter="wipe(left)" transition="in">
                                      <p:cBhvr>
                                        <p:cTn id="31" dur="1000"/>
                                        <p:tgtEl>
                                          <p:spTgt spid="166">
                                            <p:bg/>
                                          </p:spTgt>
                                        </p:tgtEl>
                                      </p:cBhvr>
                                    </p:animEffect>
                                  </p:childTnLst>
                                </p:cTn>
                              </p:par>
                              <p:par>
                                <p:cTn id="32" presetClass="entr" nodeType="withEffect" presetSubtype="8" presetID="22" grpId="4" fill="hold">
                                  <p:stCondLst>
                                    <p:cond delay="0"/>
                                  </p:stCondLst>
                                  <p:iterate type="el" backwards="0">
                                    <p:tmAbs val="0"/>
                                  </p:iterate>
                                  <p:childTnLst>
                                    <p:set>
                                      <p:cBhvr>
                                        <p:cTn id="33" fill="hold"/>
                                        <p:tgtEl>
                                          <p:spTgt spid="166">
                                            <p:txEl>
                                              <p:pRg st="0" end="0"/>
                                            </p:txEl>
                                          </p:spTgt>
                                        </p:tgtEl>
                                        <p:attrNameLst>
                                          <p:attrName>style.visibility</p:attrName>
                                        </p:attrNameLst>
                                      </p:cBhvr>
                                      <p:to>
                                        <p:strVal val="visible"/>
                                      </p:to>
                                    </p:set>
                                    <p:animEffect filter="wipe(left)" transition="in">
                                      <p:cBhvr>
                                        <p:cTn id="34" dur="1000"/>
                                        <p:tgtEl>
                                          <p:spTgt spid="166">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Class="entr" nodeType="clickEffect" presetSubtype="8" presetID="22" grpId="5" fill="hold">
                                  <p:stCondLst>
                                    <p:cond delay="0"/>
                                  </p:stCondLst>
                                  <p:iterate type="el" backwards="0">
                                    <p:tmAbs val="0"/>
                                  </p:iterate>
                                  <p:childTnLst>
                                    <p:set>
                                      <p:cBhvr>
                                        <p:cTn id="38" fill="hold"/>
                                        <p:tgtEl>
                                          <p:spTgt spid="167">
                                            <p:bg/>
                                          </p:spTgt>
                                        </p:tgtEl>
                                        <p:attrNameLst>
                                          <p:attrName>style.visibility</p:attrName>
                                        </p:attrNameLst>
                                      </p:cBhvr>
                                      <p:to>
                                        <p:strVal val="visible"/>
                                      </p:to>
                                    </p:set>
                                    <p:animEffect filter="wipe(left)" transition="in">
                                      <p:cBhvr>
                                        <p:cTn id="39" dur="1000"/>
                                        <p:tgtEl>
                                          <p:spTgt spid="167">
                                            <p:bg/>
                                          </p:spTgt>
                                        </p:tgtEl>
                                      </p:cBhvr>
                                    </p:animEffect>
                                  </p:childTnLst>
                                </p:cTn>
                              </p:par>
                              <p:par>
                                <p:cTn id="40" presetClass="entr" nodeType="withEffect" presetSubtype="8" presetID="22" grpId="5" fill="hold">
                                  <p:stCondLst>
                                    <p:cond delay="0"/>
                                  </p:stCondLst>
                                  <p:iterate type="el" backwards="0">
                                    <p:tmAbs val="0"/>
                                  </p:iterate>
                                  <p:childTnLst>
                                    <p:set>
                                      <p:cBhvr>
                                        <p:cTn id="41" fill="hold"/>
                                        <p:tgtEl>
                                          <p:spTgt spid="167">
                                            <p:txEl>
                                              <p:pRg st="0" end="0"/>
                                            </p:txEl>
                                          </p:spTgt>
                                        </p:tgtEl>
                                        <p:attrNameLst>
                                          <p:attrName>style.visibility</p:attrName>
                                        </p:attrNameLst>
                                      </p:cBhvr>
                                      <p:to>
                                        <p:strVal val="visible"/>
                                      </p:to>
                                    </p:set>
                                    <p:animEffect filter="wipe(left)" transition="in">
                                      <p:cBhvr>
                                        <p:cTn id="42" dur="1000"/>
                                        <p:tgtEl>
                                          <p:spTgt spid="167">
                                            <p:txEl>
                                              <p:pRg st="0" end="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65" grpId="3"/>
      <p:bldP build="p" bldLvl="5" animBg="1" rev="0" advAuto="0" spid="167" grpId="5"/>
      <p:bldP build="p" bldLvl="5" animBg="1" rev="0" advAuto="0" spid="164" grpId="2"/>
      <p:bldP build="p" bldLvl="5" animBg="1" rev="0" advAuto="0" spid="163" grpId="1"/>
      <p:bldP build="p" bldLvl="5" animBg="1" rev="0" advAuto="0" spid="166" grpId="4"/>
    </p:bldLst>
  </p:timing>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69" name="shutterstock_224482069 [Converted].pdf"/>
          <p:cNvPicPr>
            <a:picLocks noChangeAspect="1"/>
          </p:cNvPicPr>
          <p:nvPr/>
        </p:nvPicPr>
        <p:blipFill>
          <a:blip r:embed="rId2">
            <a:alphaModFix amt="27876"/>
            <a:extLst/>
          </a:blip>
          <a:stretch>
            <a:fillRect/>
          </a:stretch>
        </p:blipFill>
        <p:spPr>
          <a:xfrm>
            <a:off x="-443901" y="-2069388"/>
            <a:ext cx="13892602" cy="13892376"/>
          </a:xfrm>
          <a:prstGeom prst="rect">
            <a:avLst/>
          </a:prstGeom>
          <a:ln w="12700">
            <a:miter lim="400000"/>
          </a:ln>
        </p:spPr>
      </p:pic>
      <p:sp>
        <p:nvSpPr>
          <p:cNvPr id="170" name="Shape 170"/>
          <p:cNvSpPr/>
          <p:nvPr/>
        </p:nvSpPr>
        <p:spPr>
          <a:xfrm>
            <a:off x="707282" y="343182"/>
            <a:ext cx="11590236" cy="746768"/>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lvl1pPr defTabSz="1300480">
              <a:defRPr b="1" sz="4400">
                <a:solidFill>
                  <a:srgbClr val="000000"/>
                </a:solidFill>
                <a:latin typeface="Arial"/>
                <a:ea typeface="Arial"/>
                <a:cs typeface="Arial"/>
                <a:sym typeface="Arial"/>
              </a:defRPr>
            </a:lvl1pPr>
          </a:lstStyle>
          <a:p>
            <a:pPr/>
            <a:r>
              <a:t>Alternate Activity: Circle Around a Problem</a:t>
            </a:r>
          </a:p>
        </p:txBody>
      </p:sp>
      <p:sp>
        <p:nvSpPr>
          <p:cNvPr id="171" name="Shape 171"/>
          <p:cNvSpPr/>
          <p:nvPr/>
        </p:nvSpPr>
        <p:spPr>
          <a:xfrm>
            <a:off x="1172184" y="1336932"/>
            <a:ext cx="10187095" cy="9936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Write a realistic, achievable problem you want to over come on the card.</a:t>
            </a:r>
          </a:p>
        </p:txBody>
      </p:sp>
      <p:sp>
        <p:nvSpPr>
          <p:cNvPr id="172" name="Shape 172"/>
          <p:cNvSpPr/>
          <p:nvPr/>
        </p:nvSpPr>
        <p:spPr>
          <a:xfrm>
            <a:off x="1172184" y="2346088"/>
            <a:ext cx="10187095" cy="9936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On a scale of 1 to 10 is your desire to overcome the problem a 7 or higher?</a:t>
            </a:r>
          </a:p>
        </p:txBody>
      </p:sp>
      <p:sp>
        <p:nvSpPr>
          <p:cNvPr id="173" name="Shape 173"/>
          <p:cNvSpPr/>
          <p:nvPr/>
        </p:nvSpPr>
        <p:spPr>
          <a:xfrm>
            <a:off x="1172184" y="3490339"/>
            <a:ext cx="10187095" cy="5618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If its not pick another problem you want to overcome.</a:t>
            </a:r>
          </a:p>
        </p:txBody>
      </p:sp>
      <p:sp>
        <p:nvSpPr>
          <p:cNvPr id="174" name="Shape 174"/>
          <p:cNvSpPr/>
          <p:nvPr/>
        </p:nvSpPr>
        <p:spPr>
          <a:xfrm>
            <a:off x="1172184" y="4037076"/>
            <a:ext cx="10187095" cy="9936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Stand in the circle with your heels on the tape facing the middle of the circle.</a:t>
            </a:r>
          </a:p>
        </p:txBody>
      </p:sp>
      <p:sp>
        <p:nvSpPr>
          <p:cNvPr id="175" name="Shape 175"/>
          <p:cNvSpPr/>
          <p:nvPr/>
        </p:nvSpPr>
        <p:spPr>
          <a:xfrm>
            <a:off x="1172184" y="5000291"/>
            <a:ext cx="10187095" cy="9936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Lie down and place your heels on the tape with the bottom of your shoes facing the middle of the circle.</a:t>
            </a:r>
          </a:p>
        </p:txBody>
      </p:sp>
      <p:sp>
        <p:nvSpPr>
          <p:cNvPr id="176" name="Shape 176"/>
          <p:cNvSpPr/>
          <p:nvPr/>
        </p:nvSpPr>
        <p:spPr>
          <a:xfrm>
            <a:off x="1172184" y="5984797"/>
            <a:ext cx="10187095" cy="9936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Place your card face up on the ground under your head like a pillow.</a:t>
            </a:r>
          </a:p>
        </p:txBody>
      </p:sp>
      <p:sp>
        <p:nvSpPr>
          <p:cNvPr id="177" name="Shape 177"/>
          <p:cNvSpPr/>
          <p:nvPr/>
        </p:nvSpPr>
        <p:spPr>
          <a:xfrm>
            <a:off x="1172184" y="6942044"/>
            <a:ext cx="10187095" cy="5618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Stand up and step inside the circle.</a:t>
            </a:r>
          </a:p>
        </p:txBody>
      </p:sp>
      <p:sp>
        <p:nvSpPr>
          <p:cNvPr id="178" name="Shape 178"/>
          <p:cNvSpPr/>
          <p:nvPr/>
        </p:nvSpPr>
        <p:spPr>
          <a:xfrm>
            <a:off x="1172184" y="7654494"/>
            <a:ext cx="10187095" cy="18572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Work as a team to retrieve your cards, only the person who wrote the card can pick it up and if any body part touches outside the circle you have to put the card back in its place and try again.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171">
                                            <p:bg/>
                                          </p:spTgt>
                                        </p:tgtEl>
                                        <p:attrNameLst>
                                          <p:attrName>style.visibility</p:attrName>
                                        </p:attrNameLst>
                                      </p:cBhvr>
                                      <p:to>
                                        <p:strVal val="visible"/>
                                      </p:to>
                                    </p:set>
                                    <p:animEffect filter="wipe(left)" transition="in">
                                      <p:cBhvr>
                                        <p:cTn id="7" dur="1000"/>
                                        <p:tgtEl>
                                          <p:spTgt spid="171">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171">
                                            <p:txEl>
                                              <p:pRg st="0" end="0"/>
                                            </p:txEl>
                                          </p:spTgt>
                                        </p:tgtEl>
                                        <p:attrNameLst>
                                          <p:attrName>style.visibility</p:attrName>
                                        </p:attrNameLst>
                                      </p:cBhvr>
                                      <p:to>
                                        <p:strVal val="visible"/>
                                      </p:to>
                                    </p:set>
                                    <p:animEffect filter="wipe(left)" transition="in">
                                      <p:cBhvr>
                                        <p:cTn id="10" dur="1000"/>
                                        <p:tgtEl>
                                          <p:spTgt spid="17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2" fill="hold">
                                  <p:stCondLst>
                                    <p:cond delay="0"/>
                                  </p:stCondLst>
                                  <p:iterate type="el" backwards="0">
                                    <p:tmAbs val="0"/>
                                  </p:iterate>
                                  <p:childTnLst>
                                    <p:set>
                                      <p:cBhvr>
                                        <p:cTn id="14" fill="hold"/>
                                        <p:tgtEl>
                                          <p:spTgt spid="172">
                                            <p:bg/>
                                          </p:spTgt>
                                        </p:tgtEl>
                                        <p:attrNameLst>
                                          <p:attrName>style.visibility</p:attrName>
                                        </p:attrNameLst>
                                      </p:cBhvr>
                                      <p:to>
                                        <p:strVal val="visible"/>
                                      </p:to>
                                    </p:set>
                                    <p:animEffect filter="wipe(left)" transition="in">
                                      <p:cBhvr>
                                        <p:cTn id="15" dur="1000"/>
                                        <p:tgtEl>
                                          <p:spTgt spid="172">
                                            <p:bg/>
                                          </p:spTgt>
                                        </p:tgtEl>
                                      </p:cBhvr>
                                    </p:animEffect>
                                  </p:childTnLst>
                                </p:cTn>
                              </p:par>
                              <p:par>
                                <p:cTn id="16" presetClass="entr" nodeType="withEffect" presetSubtype="8" presetID="22" grpId="2" fill="hold">
                                  <p:stCondLst>
                                    <p:cond delay="0"/>
                                  </p:stCondLst>
                                  <p:iterate type="el" backwards="0">
                                    <p:tmAbs val="0"/>
                                  </p:iterate>
                                  <p:childTnLst>
                                    <p:set>
                                      <p:cBhvr>
                                        <p:cTn id="17" fill="hold"/>
                                        <p:tgtEl>
                                          <p:spTgt spid="172">
                                            <p:txEl>
                                              <p:pRg st="0" end="0"/>
                                            </p:txEl>
                                          </p:spTgt>
                                        </p:tgtEl>
                                        <p:attrNameLst>
                                          <p:attrName>style.visibility</p:attrName>
                                        </p:attrNameLst>
                                      </p:cBhvr>
                                      <p:to>
                                        <p:strVal val="visible"/>
                                      </p:to>
                                    </p:set>
                                    <p:animEffect filter="wipe(left)" transition="in">
                                      <p:cBhvr>
                                        <p:cTn id="18" dur="1000"/>
                                        <p:tgtEl>
                                          <p:spTgt spid="172">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8" presetID="22" grpId="3" fill="hold">
                                  <p:stCondLst>
                                    <p:cond delay="0"/>
                                  </p:stCondLst>
                                  <p:iterate type="el" backwards="0">
                                    <p:tmAbs val="0"/>
                                  </p:iterate>
                                  <p:childTnLst>
                                    <p:set>
                                      <p:cBhvr>
                                        <p:cTn id="22" fill="hold"/>
                                        <p:tgtEl>
                                          <p:spTgt spid="173">
                                            <p:bg/>
                                          </p:spTgt>
                                        </p:tgtEl>
                                        <p:attrNameLst>
                                          <p:attrName>style.visibility</p:attrName>
                                        </p:attrNameLst>
                                      </p:cBhvr>
                                      <p:to>
                                        <p:strVal val="visible"/>
                                      </p:to>
                                    </p:set>
                                    <p:animEffect filter="wipe(left)" transition="in">
                                      <p:cBhvr>
                                        <p:cTn id="23" dur="1000"/>
                                        <p:tgtEl>
                                          <p:spTgt spid="173">
                                            <p:bg/>
                                          </p:spTgt>
                                        </p:tgtEl>
                                      </p:cBhvr>
                                    </p:animEffect>
                                  </p:childTnLst>
                                </p:cTn>
                              </p:par>
                              <p:par>
                                <p:cTn id="24" presetClass="entr" nodeType="withEffect" presetSubtype="8" presetID="22" grpId="3" fill="hold">
                                  <p:stCondLst>
                                    <p:cond delay="0"/>
                                  </p:stCondLst>
                                  <p:iterate type="el" backwards="0">
                                    <p:tmAbs val="0"/>
                                  </p:iterate>
                                  <p:childTnLst>
                                    <p:set>
                                      <p:cBhvr>
                                        <p:cTn id="25" fill="hold"/>
                                        <p:tgtEl>
                                          <p:spTgt spid="173">
                                            <p:txEl>
                                              <p:pRg st="0" end="0"/>
                                            </p:txEl>
                                          </p:spTgt>
                                        </p:tgtEl>
                                        <p:attrNameLst>
                                          <p:attrName>style.visibility</p:attrName>
                                        </p:attrNameLst>
                                      </p:cBhvr>
                                      <p:to>
                                        <p:strVal val="visible"/>
                                      </p:to>
                                    </p:set>
                                    <p:animEffect filter="wipe(left)" transition="in">
                                      <p:cBhvr>
                                        <p:cTn id="26" dur="1000"/>
                                        <p:tgtEl>
                                          <p:spTgt spid="173">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8" presetID="22" grpId="4" fill="hold">
                                  <p:stCondLst>
                                    <p:cond delay="0"/>
                                  </p:stCondLst>
                                  <p:iterate type="el" backwards="0">
                                    <p:tmAbs val="0"/>
                                  </p:iterate>
                                  <p:childTnLst>
                                    <p:set>
                                      <p:cBhvr>
                                        <p:cTn id="30" fill="hold"/>
                                        <p:tgtEl>
                                          <p:spTgt spid="174">
                                            <p:bg/>
                                          </p:spTgt>
                                        </p:tgtEl>
                                        <p:attrNameLst>
                                          <p:attrName>style.visibility</p:attrName>
                                        </p:attrNameLst>
                                      </p:cBhvr>
                                      <p:to>
                                        <p:strVal val="visible"/>
                                      </p:to>
                                    </p:set>
                                    <p:animEffect filter="wipe(left)" transition="in">
                                      <p:cBhvr>
                                        <p:cTn id="31" dur="1000"/>
                                        <p:tgtEl>
                                          <p:spTgt spid="174">
                                            <p:bg/>
                                          </p:spTgt>
                                        </p:tgtEl>
                                      </p:cBhvr>
                                    </p:animEffect>
                                  </p:childTnLst>
                                </p:cTn>
                              </p:par>
                              <p:par>
                                <p:cTn id="32" presetClass="entr" nodeType="withEffect" presetSubtype="8" presetID="22" grpId="4" fill="hold">
                                  <p:stCondLst>
                                    <p:cond delay="0"/>
                                  </p:stCondLst>
                                  <p:iterate type="el" backwards="0">
                                    <p:tmAbs val="0"/>
                                  </p:iterate>
                                  <p:childTnLst>
                                    <p:set>
                                      <p:cBhvr>
                                        <p:cTn id="33" fill="hold"/>
                                        <p:tgtEl>
                                          <p:spTgt spid="174">
                                            <p:txEl>
                                              <p:pRg st="0" end="0"/>
                                            </p:txEl>
                                          </p:spTgt>
                                        </p:tgtEl>
                                        <p:attrNameLst>
                                          <p:attrName>style.visibility</p:attrName>
                                        </p:attrNameLst>
                                      </p:cBhvr>
                                      <p:to>
                                        <p:strVal val="visible"/>
                                      </p:to>
                                    </p:set>
                                    <p:animEffect filter="wipe(left)" transition="in">
                                      <p:cBhvr>
                                        <p:cTn id="34" dur="1000"/>
                                        <p:tgtEl>
                                          <p:spTgt spid="174">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Class="entr" nodeType="clickEffect" presetSubtype="8" presetID="22" grpId="5" fill="hold">
                                  <p:stCondLst>
                                    <p:cond delay="0"/>
                                  </p:stCondLst>
                                  <p:iterate type="el" backwards="0">
                                    <p:tmAbs val="0"/>
                                  </p:iterate>
                                  <p:childTnLst>
                                    <p:set>
                                      <p:cBhvr>
                                        <p:cTn id="38" fill="hold"/>
                                        <p:tgtEl>
                                          <p:spTgt spid="175">
                                            <p:bg/>
                                          </p:spTgt>
                                        </p:tgtEl>
                                        <p:attrNameLst>
                                          <p:attrName>style.visibility</p:attrName>
                                        </p:attrNameLst>
                                      </p:cBhvr>
                                      <p:to>
                                        <p:strVal val="visible"/>
                                      </p:to>
                                    </p:set>
                                    <p:animEffect filter="wipe(left)" transition="in">
                                      <p:cBhvr>
                                        <p:cTn id="39" dur="1000"/>
                                        <p:tgtEl>
                                          <p:spTgt spid="175">
                                            <p:bg/>
                                          </p:spTgt>
                                        </p:tgtEl>
                                      </p:cBhvr>
                                    </p:animEffect>
                                  </p:childTnLst>
                                </p:cTn>
                              </p:par>
                              <p:par>
                                <p:cTn id="40" presetClass="entr" nodeType="withEffect" presetSubtype="8" presetID="22" grpId="5" fill="hold">
                                  <p:stCondLst>
                                    <p:cond delay="0"/>
                                  </p:stCondLst>
                                  <p:iterate type="el" backwards="0">
                                    <p:tmAbs val="0"/>
                                  </p:iterate>
                                  <p:childTnLst>
                                    <p:set>
                                      <p:cBhvr>
                                        <p:cTn id="41" fill="hold"/>
                                        <p:tgtEl>
                                          <p:spTgt spid="175">
                                            <p:txEl>
                                              <p:pRg st="0" end="0"/>
                                            </p:txEl>
                                          </p:spTgt>
                                        </p:tgtEl>
                                        <p:attrNameLst>
                                          <p:attrName>style.visibility</p:attrName>
                                        </p:attrNameLst>
                                      </p:cBhvr>
                                      <p:to>
                                        <p:strVal val="visible"/>
                                      </p:to>
                                    </p:set>
                                    <p:animEffect filter="wipe(left)" transition="in">
                                      <p:cBhvr>
                                        <p:cTn id="42" dur="1000"/>
                                        <p:tgtEl>
                                          <p:spTgt spid="175">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Class="entr" nodeType="clickEffect" presetSubtype="8" presetID="22" grpId="6" fill="hold">
                                  <p:stCondLst>
                                    <p:cond delay="0"/>
                                  </p:stCondLst>
                                  <p:iterate type="el" backwards="0">
                                    <p:tmAbs val="0"/>
                                  </p:iterate>
                                  <p:childTnLst>
                                    <p:set>
                                      <p:cBhvr>
                                        <p:cTn id="46" fill="hold"/>
                                        <p:tgtEl>
                                          <p:spTgt spid="176">
                                            <p:bg/>
                                          </p:spTgt>
                                        </p:tgtEl>
                                        <p:attrNameLst>
                                          <p:attrName>style.visibility</p:attrName>
                                        </p:attrNameLst>
                                      </p:cBhvr>
                                      <p:to>
                                        <p:strVal val="visible"/>
                                      </p:to>
                                    </p:set>
                                    <p:animEffect filter="wipe(left)" transition="in">
                                      <p:cBhvr>
                                        <p:cTn id="47" dur="1000"/>
                                        <p:tgtEl>
                                          <p:spTgt spid="176">
                                            <p:bg/>
                                          </p:spTgt>
                                        </p:tgtEl>
                                      </p:cBhvr>
                                    </p:animEffect>
                                  </p:childTnLst>
                                </p:cTn>
                              </p:par>
                              <p:par>
                                <p:cTn id="48" presetClass="entr" nodeType="withEffect" presetSubtype="8" presetID="22" grpId="6" fill="hold">
                                  <p:stCondLst>
                                    <p:cond delay="0"/>
                                  </p:stCondLst>
                                  <p:iterate type="el" backwards="0">
                                    <p:tmAbs val="0"/>
                                  </p:iterate>
                                  <p:childTnLst>
                                    <p:set>
                                      <p:cBhvr>
                                        <p:cTn id="49" fill="hold"/>
                                        <p:tgtEl>
                                          <p:spTgt spid="176">
                                            <p:txEl>
                                              <p:pRg st="0" end="0"/>
                                            </p:txEl>
                                          </p:spTgt>
                                        </p:tgtEl>
                                        <p:attrNameLst>
                                          <p:attrName>style.visibility</p:attrName>
                                        </p:attrNameLst>
                                      </p:cBhvr>
                                      <p:to>
                                        <p:strVal val="visible"/>
                                      </p:to>
                                    </p:set>
                                    <p:animEffect filter="wipe(left)" transition="in">
                                      <p:cBhvr>
                                        <p:cTn id="50" dur="1000"/>
                                        <p:tgtEl>
                                          <p:spTgt spid="176">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Class="entr" nodeType="clickEffect" presetSubtype="8" presetID="22" grpId="7" fill="hold">
                                  <p:stCondLst>
                                    <p:cond delay="0"/>
                                  </p:stCondLst>
                                  <p:iterate type="el" backwards="0">
                                    <p:tmAbs val="0"/>
                                  </p:iterate>
                                  <p:childTnLst>
                                    <p:set>
                                      <p:cBhvr>
                                        <p:cTn id="54" fill="hold"/>
                                        <p:tgtEl>
                                          <p:spTgt spid="177">
                                            <p:bg/>
                                          </p:spTgt>
                                        </p:tgtEl>
                                        <p:attrNameLst>
                                          <p:attrName>style.visibility</p:attrName>
                                        </p:attrNameLst>
                                      </p:cBhvr>
                                      <p:to>
                                        <p:strVal val="visible"/>
                                      </p:to>
                                    </p:set>
                                    <p:animEffect filter="wipe(left)" transition="in">
                                      <p:cBhvr>
                                        <p:cTn id="55" dur="1000"/>
                                        <p:tgtEl>
                                          <p:spTgt spid="177">
                                            <p:bg/>
                                          </p:spTgt>
                                        </p:tgtEl>
                                      </p:cBhvr>
                                    </p:animEffect>
                                  </p:childTnLst>
                                </p:cTn>
                              </p:par>
                              <p:par>
                                <p:cTn id="56" presetClass="entr" nodeType="withEffect" presetSubtype="8" presetID="22" grpId="7" fill="hold">
                                  <p:stCondLst>
                                    <p:cond delay="0"/>
                                  </p:stCondLst>
                                  <p:iterate type="el" backwards="0">
                                    <p:tmAbs val="0"/>
                                  </p:iterate>
                                  <p:childTnLst>
                                    <p:set>
                                      <p:cBhvr>
                                        <p:cTn id="57" fill="hold"/>
                                        <p:tgtEl>
                                          <p:spTgt spid="177">
                                            <p:txEl>
                                              <p:pRg st="0" end="0"/>
                                            </p:txEl>
                                          </p:spTgt>
                                        </p:tgtEl>
                                        <p:attrNameLst>
                                          <p:attrName>style.visibility</p:attrName>
                                        </p:attrNameLst>
                                      </p:cBhvr>
                                      <p:to>
                                        <p:strVal val="visible"/>
                                      </p:to>
                                    </p:set>
                                    <p:animEffect filter="wipe(left)" transition="in">
                                      <p:cBhvr>
                                        <p:cTn id="58" dur="1000"/>
                                        <p:tgtEl>
                                          <p:spTgt spid="177">
                                            <p:txEl>
                                              <p:pRg st="0" end="0"/>
                                            </p:txEl>
                                          </p:spTgt>
                                        </p:tgtEl>
                                      </p:cBhvr>
                                    </p:animEffect>
                                  </p:childTnLst>
                                </p:cTn>
                              </p:par>
                            </p:childTnLst>
                          </p:cTn>
                        </p:par>
                      </p:childTnLst>
                    </p:cTn>
                  </p:par>
                  <p:par>
                    <p:cTn id="59" fill="hold">
                      <p:stCondLst>
                        <p:cond delay="indefinite"/>
                      </p:stCondLst>
                      <p:childTnLst>
                        <p:par>
                          <p:cTn id="60" fill="hold">
                            <p:stCondLst>
                              <p:cond delay="0"/>
                            </p:stCondLst>
                            <p:childTnLst>
                              <p:par>
                                <p:cTn id="61" presetClass="entr" nodeType="clickEffect" presetSubtype="8" presetID="22" grpId="8" fill="hold">
                                  <p:stCondLst>
                                    <p:cond delay="0"/>
                                  </p:stCondLst>
                                  <p:iterate type="el" backwards="0">
                                    <p:tmAbs val="0"/>
                                  </p:iterate>
                                  <p:childTnLst>
                                    <p:set>
                                      <p:cBhvr>
                                        <p:cTn id="62" fill="hold"/>
                                        <p:tgtEl>
                                          <p:spTgt spid="178">
                                            <p:bg/>
                                          </p:spTgt>
                                        </p:tgtEl>
                                        <p:attrNameLst>
                                          <p:attrName>style.visibility</p:attrName>
                                        </p:attrNameLst>
                                      </p:cBhvr>
                                      <p:to>
                                        <p:strVal val="visible"/>
                                      </p:to>
                                    </p:set>
                                    <p:animEffect filter="wipe(left)" transition="in">
                                      <p:cBhvr>
                                        <p:cTn id="63" dur="1000"/>
                                        <p:tgtEl>
                                          <p:spTgt spid="178">
                                            <p:bg/>
                                          </p:spTgt>
                                        </p:tgtEl>
                                      </p:cBhvr>
                                    </p:animEffect>
                                  </p:childTnLst>
                                </p:cTn>
                              </p:par>
                              <p:par>
                                <p:cTn id="64" presetClass="entr" nodeType="withEffect" presetSubtype="8" presetID="22" grpId="8" fill="hold">
                                  <p:stCondLst>
                                    <p:cond delay="0"/>
                                  </p:stCondLst>
                                  <p:iterate type="el" backwards="0">
                                    <p:tmAbs val="0"/>
                                  </p:iterate>
                                  <p:childTnLst>
                                    <p:set>
                                      <p:cBhvr>
                                        <p:cTn id="65" fill="hold"/>
                                        <p:tgtEl>
                                          <p:spTgt spid="178">
                                            <p:txEl>
                                              <p:pRg st="0" end="0"/>
                                            </p:txEl>
                                          </p:spTgt>
                                        </p:tgtEl>
                                        <p:attrNameLst>
                                          <p:attrName>style.visibility</p:attrName>
                                        </p:attrNameLst>
                                      </p:cBhvr>
                                      <p:to>
                                        <p:strVal val="visible"/>
                                      </p:to>
                                    </p:set>
                                    <p:animEffect filter="wipe(left)" transition="in">
                                      <p:cBhvr>
                                        <p:cTn id="66" dur="1000"/>
                                        <p:tgtEl>
                                          <p:spTgt spid="178">
                                            <p:txEl>
                                              <p:pRg st="0" end="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74" grpId="4"/>
      <p:bldP build="p" bldLvl="5" animBg="1" rev="0" advAuto="0" spid="178" grpId="8"/>
      <p:bldP build="p" bldLvl="5" animBg="1" rev="0" advAuto="0" spid="171" grpId="1"/>
      <p:bldP build="p" bldLvl="5" animBg="1" rev="0" advAuto="0" spid="175" grpId="5"/>
      <p:bldP build="p" bldLvl="5" animBg="1" rev="0" advAuto="0" spid="176" grpId="6"/>
      <p:bldP build="p" bldLvl="5" animBg="1" rev="0" advAuto="0" spid="172" grpId="2"/>
      <p:bldP build="p" bldLvl="5" animBg="1" rev="0" advAuto="0" spid="177" grpId="7"/>
      <p:bldP build="p" bldLvl="5" animBg="1" rev="0" advAuto="0" spid="173" grpId="3"/>
    </p:bldLst>
  </p:timing>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80" name="shutterstock_224482069 [Converted].ai"/>
          <p:cNvPicPr>
            <a:picLocks noChangeAspect="1"/>
          </p:cNvPicPr>
          <p:nvPr/>
        </p:nvPicPr>
        <p:blipFill>
          <a:blip r:embed="rId2">
            <a:alphaModFix amt="27876"/>
            <a:extLst/>
          </a:blip>
          <a:stretch>
            <a:fillRect/>
          </a:stretch>
        </p:blipFill>
        <p:spPr>
          <a:xfrm>
            <a:off x="-443901" y="-2069388"/>
            <a:ext cx="13892602" cy="13892376"/>
          </a:xfrm>
          <a:prstGeom prst="rect">
            <a:avLst/>
          </a:prstGeom>
          <a:ln w="12700">
            <a:miter lim="400000"/>
          </a:ln>
        </p:spPr>
      </p:pic>
      <p:sp>
        <p:nvSpPr>
          <p:cNvPr id="181" name="Shape 181"/>
          <p:cNvSpPr/>
          <p:nvPr/>
        </p:nvSpPr>
        <p:spPr>
          <a:xfrm>
            <a:off x="707282" y="343182"/>
            <a:ext cx="11590236" cy="746768"/>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lvl1pPr defTabSz="1300480">
              <a:defRPr b="1" sz="4400">
                <a:solidFill>
                  <a:srgbClr val="000000"/>
                </a:solidFill>
                <a:latin typeface="Arial"/>
                <a:ea typeface="Arial"/>
                <a:cs typeface="Arial"/>
                <a:sym typeface="Arial"/>
              </a:defRPr>
            </a:lvl1pPr>
          </a:lstStyle>
          <a:p>
            <a:pPr/>
            <a:r>
              <a:t>Alternate Activity: Circle Around a Problem</a:t>
            </a:r>
          </a:p>
        </p:txBody>
      </p:sp>
      <p:sp>
        <p:nvSpPr>
          <p:cNvPr id="182" name="Shape 182"/>
          <p:cNvSpPr/>
          <p:nvPr/>
        </p:nvSpPr>
        <p:spPr>
          <a:xfrm>
            <a:off x="1172184" y="1336932"/>
            <a:ext cx="10187095" cy="5618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What Strategies did you use to overcome the problem?</a:t>
            </a:r>
          </a:p>
        </p:txBody>
      </p:sp>
      <p:sp>
        <p:nvSpPr>
          <p:cNvPr id="183" name="Shape 183"/>
          <p:cNvSpPr/>
          <p:nvPr/>
        </p:nvSpPr>
        <p:spPr>
          <a:xfrm>
            <a:off x="1172184" y="1928922"/>
            <a:ext cx="10187095" cy="9936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what were your fears when it was your turn to pick up your card?</a:t>
            </a:r>
          </a:p>
        </p:txBody>
      </p:sp>
      <p:sp>
        <p:nvSpPr>
          <p:cNvPr id="184" name="Shape 184"/>
          <p:cNvSpPr/>
          <p:nvPr/>
        </p:nvSpPr>
        <p:spPr>
          <a:xfrm>
            <a:off x="1172184" y="2952712"/>
            <a:ext cx="10187095" cy="9936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How did it feel when you reached your goal and brought it back to the middle of the circle?</a:t>
            </a:r>
          </a:p>
        </p:txBody>
      </p:sp>
      <p:sp>
        <p:nvSpPr>
          <p:cNvPr id="185" name="Shape 185"/>
          <p:cNvSpPr/>
          <p:nvPr/>
        </p:nvSpPr>
        <p:spPr>
          <a:xfrm>
            <a:off x="1172184" y="3979538"/>
            <a:ext cx="10187095" cy="9936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What had to happen before you reach or overcame your problem?</a:t>
            </a:r>
          </a:p>
        </p:txBody>
      </p:sp>
      <p:sp>
        <p:nvSpPr>
          <p:cNvPr id="186" name="Shape 186"/>
          <p:cNvSpPr/>
          <p:nvPr/>
        </p:nvSpPr>
        <p:spPr>
          <a:xfrm>
            <a:off x="1172184" y="5000291"/>
            <a:ext cx="10187095" cy="9936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Why cant the difficult problems in life be reached without support?</a:t>
            </a:r>
          </a:p>
        </p:txBody>
      </p:sp>
      <p:sp>
        <p:nvSpPr>
          <p:cNvPr id="187" name="Shape 187"/>
          <p:cNvSpPr/>
          <p:nvPr/>
        </p:nvSpPr>
        <p:spPr>
          <a:xfrm>
            <a:off x="1172184" y="6024081"/>
            <a:ext cx="10187095" cy="9936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Can you overcome your challenge/problem on your own? How is they activity like life?</a:t>
            </a:r>
          </a:p>
        </p:txBody>
      </p:sp>
      <p:sp>
        <p:nvSpPr>
          <p:cNvPr id="188" name="Shape 188"/>
          <p:cNvSpPr/>
          <p:nvPr/>
        </p:nvSpPr>
        <p:spPr>
          <a:xfrm>
            <a:off x="1172184" y="7049389"/>
            <a:ext cx="10187095" cy="9936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What happens if your are not successful in your attempt to overcome your problem the first time?</a:t>
            </a:r>
          </a:p>
        </p:txBody>
      </p:sp>
      <p:sp>
        <p:nvSpPr>
          <p:cNvPr id="189" name="Shape 189"/>
          <p:cNvSpPr/>
          <p:nvPr/>
        </p:nvSpPr>
        <p:spPr>
          <a:xfrm>
            <a:off x="1172184" y="8074698"/>
            <a:ext cx="10187095" cy="9936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marL="147052" indent="-147052" algn="l" defTabSz="1300480">
              <a:buSzPct val="100000"/>
              <a:buChar char="•"/>
              <a:defRPr b="1" sz="2800">
                <a:solidFill>
                  <a:srgbClr val="000000"/>
                </a:solidFill>
                <a:latin typeface="Futura Md BT"/>
                <a:ea typeface="Futura Md BT"/>
                <a:cs typeface="Futura Md BT"/>
                <a:sym typeface="Futura Md BT"/>
              </a:defRPr>
            </a:lvl1pPr>
          </a:lstStyle>
          <a:p>
            <a:pPr/>
            <a:r>
              <a:t>Who are you support stems in life to help you overcome your problems?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182">
                                            <p:bg/>
                                          </p:spTgt>
                                        </p:tgtEl>
                                        <p:attrNameLst>
                                          <p:attrName>style.visibility</p:attrName>
                                        </p:attrNameLst>
                                      </p:cBhvr>
                                      <p:to>
                                        <p:strVal val="visible"/>
                                      </p:to>
                                    </p:set>
                                    <p:animEffect filter="wipe(left)" transition="in">
                                      <p:cBhvr>
                                        <p:cTn id="7" dur="1000"/>
                                        <p:tgtEl>
                                          <p:spTgt spid="182">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182">
                                            <p:txEl>
                                              <p:pRg st="0" end="0"/>
                                            </p:txEl>
                                          </p:spTgt>
                                        </p:tgtEl>
                                        <p:attrNameLst>
                                          <p:attrName>style.visibility</p:attrName>
                                        </p:attrNameLst>
                                      </p:cBhvr>
                                      <p:to>
                                        <p:strVal val="visible"/>
                                      </p:to>
                                    </p:set>
                                    <p:animEffect filter="wipe(left)" transition="in">
                                      <p:cBhvr>
                                        <p:cTn id="10" dur="1000"/>
                                        <p:tgtEl>
                                          <p:spTgt spid="18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2" fill="hold">
                                  <p:stCondLst>
                                    <p:cond delay="0"/>
                                  </p:stCondLst>
                                  <p:iterate type="el" backwards="0">
                                    <p:tmAbs val="0"/>
                                  </p:iterate>
                                  <p:childTnLst>
                                    <p:set>
                                      <p:cBhvr>
                                        <p:cTn id="14" fill="hold"/>
                                        <p:tgtEl>
                                          <p:spTgt spid="183">
                                            <p:bg/>
                                          </p:spTgt>
                                        </p:tgtEl>
                                        <p:attrNameLst>
                                          <p:attrName>style.visibility</p:attrName>
                                        </p:attrNameLst>
                                      </p:cBhvr>
                                      <p:to>
                                        <p:strVal val="visible"/>
                                      </p:to>
                                    </p:set>
                                    <p:animEffect filter="wipe(left)" transition="in">
                                      <p:cBhvr>
                                        <p:cTn id="15" dur="1000"/>
                                        <p:tgtEl>
                                          <p:spTgt spid="183">
                                            <p:bg/>
                                          </p:spTgt>
                                        </p:tgtEl>
                                      </p:cBhvr>
                                    </p:animEffect>
                                  </p:childTnLst>
                                </p:cTn>
                              </p:par>
                              <p:par>
                                <p:cTn id="16" presetClass="entr" nodeType="withEffect" presetSubtype="8" presetID="22" grpId="2" fill="hold">
                                  <p:stCondLst>
                                    <p:cond delay="0"/>
                                  </p:stCondLst>
                                  <p:iterate type="el" backwards="0">
                                    <p:tmAbs val="0"/>
                                  </p:iterate>
                                  <p:childTnLst>
                                    <p:set>
                                      <p:cBhvr>
                                        <p:cTn id="17" fill="hold"/>
                                        <p:tgtEl>
                                          <p:spTgt spid="183">
                                            <p:txEl>
                                              <p:pRg st="0" end="0"/>
                                            </p:txEl>
                                          </p:spTgt>
                                        </p:tgtEl>
                                        <p:attrNameLst>
                                          <p:attrName>style.visibility</p:attrName>
                                        </p:attrNameLst>
                                      </p:cBhvr>
                                      <p:to>
                                        <p:strVal val="visible"/>
                                      </p:to>
                                    </p:set>
                                    <p:animEffect filter="wipe(left)" transition="in">
                                      <p:cBhvr>
                                        <p:cTn id="18" dur="1000"/>
                                        <p:tgtEl>
                                          <p:spTgt spid="18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8" presetID="22" grpId="3" fill="hold">
                                  <p:stCondLst>
                                    <p:cond delay="0"/>
                                  </p:stCondLst>
                                  <p:iterate type="el" backwards="0">
                                    <p:tmAbs val="0"/>
                                  </p:iterate>
                                  <p:childTnLst>
                                    <p:set>
                                      <p:cBhvr>
                                        <p:cTn id="22" fill="hold"/>
                                        <p:tgtEl>
                                          <p:spTgt spid="184">
                                            <p:bg/>
                                          </p:spTgt>
                                        </p:tgtEl>
                                        <p:attrNameLst>
                                          <p:attrName>style.visibility</p:attrName>
                                        </p:attrNameLst>
                                      </p:cBhvr>
                                      <p:to>
                                        <p:strVal val="visible"/>
                                      </p:to>
                                    </p:set>
                                    <p:animEffect filter="wipe(left)" transition="in">
                                      <p:cBhvr>
                                        <p:cTn id="23" dur="1000"/>
                                        <p:tgtEl>
                                          <p:spTgt spid="184">
                                            <p:bg/>
                                          </p:spTgt>
                                        </p:tgtEl>
                                      </p:cBhvr>
                                    </p:animEffect>
                                  </p:childTnLst>
                                </p:cTn>
                              </p:par>
                              <p:par>
                                <p:cTn id="24" presetClass="entr" nodeType="withEffect" presetSubtype="8" presetID="22" grpId="3" fill="hold">
                                  <p:stCondLst>
                                    <p:cond delay="0"/>
                                  </p:stCondLst>
                                  <p:iterate type="el" backwards="0">
                                    <p:tmAbs val="0"/>
                                  </p:iterate>
                                  <p:childTnLst>
                                    <p:set>
                                      <p:cBhvr>
                                        <p:cTn id="25" fill="hold"/>
                                        <p:tgtEl>
                                          <p:spTgt spid="184">
                                            <p:txEl>
                                              <p:pRg st="0" end="0"/>
                                            </p:txEl>
                                          </p:spTgt>
                                        </p:tgtEl>
                                        <p:attrNameLst>
                                          <p:attrName>style.visibility</p:attrName>
                                        </p:attrNameLst>
                                      </p:cBhvr>
                                      <p:to>
                                        <p:strVal val="visible"/>
                                      </p:to>
                                    </p:set>
                                    <p:animEffect filter="wipe(left)" transition="in">
                                      <p:cBhvr>
                                        <p:cTn id="26" dur="1000"/>
                                        <p:tgtEl>
                                          <p:spTgt spid="184">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8" presetID="22" grpId="4" fill="hold">
                                  <p:stCondLst>
                                    <p:cond delay="0"/>
                                  </p:stCondLst>
                                  <p:iterate type="el" backwards="0">
                                    <p:tmAbs val="0"/>
                                  </p:iterate>
                                  <p:childTnLst>
                                    <p:set>
                                      <p:cBhvr>
                                        <p:cTn id="30" fill="hold"/>
                                        <p:tgtEl>
                                          <p:spTgt spid="185">
                                            <p:bg/>
                                          </p:spTgt>
                                        </p:tgtEl>
                                        <p:attrNameLst>
                                          <p:attrName>style.visibility</p:attrName>
                                        </p:attrNameLst>
                                      </p:cBhvr>
                                      <p:to>
                                        <p:strVal val="visible"/>
                                      </p:to>
                                    </p:set>
                                    <p:animEffect filter="wipe(left)" transition="in">
                                      <p:cBhvr>
                                        <p:cTn id="31" dur="1000"/>
                                        <p:tgtEl>
                                          <p:spTgt spid="185">
                                            <p:bg/>
                                          </p:spTgt>
                                        </p:tgtEl>
                                      </p:cBhvr>
                                    </p:animEffect>
                                  </p:childTnLst>
                                </p:cTn>
                              </p:par>
                              <p:par>
                                <p:cTn id="32" presetClass="entr" nodeType="withEffect" presetSubtype="8" presetID="22" grpId="4" fill="hold">
                                  <p:stCondLst>
                                    <p:cond delay="0"/>
                                  </p:stCondLst>
                                  <p:iterate type="el" backwards="0">
                                    <p:tmAbs val="0"/>
                                  </p:iterate>
                                  <p:childTnLst>
                                    <p:set>
                                      <p:cBhvr>
                                        <p:cTn id="33" fill="hold"/>
                                        <p:tgtEl>
                                          <p:spTgt spid="185">
                                            <p:txEl>
                                              <p:pRg st="0" end="0"/>
                                            </p:txEl>
                                          </p:spTgt>
                                        </p:tgtEl>
                                        <p:attrNameLst>
                                          <p:attrName>style.visibility</p:attrName>
                                        </p:attrNameLst>
                                      </p:cBhvr>
                                      <p:to>
                                        <p:strVal val="visible"/>
                                      </p:to>
                                    </p:set>
                                    <p:animEffect filter="wipe(left)" transition="in">
                                      <p:cBhvr>
                                        <p:cTn id="34" dur="1000"/>
                                        <p:tgtEl>
                                          <p:spTgt spid="185">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Class="entr" nodeType="clickEffect" presetSubtype="8" presetID="22" grpId="5" fill="hold">
                                  <p:stCondLst>
                                    <p:cond delay="0"/>
                                  </p:stCondLst>
                                  <p:iterate type="el" backwards="0">
                                    <p:tmAbs val="0"/>
                                  </p:iterate>
                                  <p:childTnLst>
                                    <p:set>
                                      <p:cBhvr>
                                        <p:cTn id="38" fill="hold"/>
                                        <p:tgtEl>
                                          <p:spTgt spid="186">
                                            <p:bg/>
                                          </p:spTgt>
                                        </p:tgtEl>
                                        <p:attrNameLst>
                                          <p:attrName>style.visibility</p:attrName>
                                        </p:attrNameLst>
                                      </p:cBhvr>
                                      <p:to>
                                        <p:strVal val="visible"/>
                                      </p:to>
                                    </p:set>
                                    <p:animEffect filter="wipe(left)" transition="in">
                                      <p:cBhvr>
                                        <p:cTn id="39" dur="1000"/>
                                        <p:tgtEl>
                                          <p:spTgt spid="186">
                                            <p:bg/>
                                          </p:spTgt>
                                        </p:tgtEl>
                                      </p:cBhvr>
                                    </p:animEffect>
                                  </p:childTnLst>
                                </p:cTn>
                              </p:par>
                              <p:par>
                                <p:cTn id="40" presetClass="entr" nodeType="withEffect" presetSubtype="8" presetID="22" grpId="5" fill="hold">
                                  <p:stCondLst>
                                    <p:cond delay="0"/>
                                  </p:stCondLst>
                                  <p:iterate type="el" backwards="0">
                                    <p:tmAbs val="0"/>
                                  </p:iterate>
                                  <p:childTnLst>
                                    <p:set>
                                      <p:cBhvr>
                                        <p:cTn id="41" fill="hold"/>
                                        <p:tgtEl>
                                          <p:spTgt spid="186">
                                            <p:txEl>
                                              <p:pRg st="0" end="0"/>
                                            </p:txEl>
                                          </p:spTgt>
                                        </p:tgtEl>
                                        <p:attrNameLst>
                                          <p:attrName>style.visibility</p:attrName>
                                        </p:attrNameLst>
                                      </p:cBhvr>
                                      <p:to>
                                        <p:strVal val="visible"/>
                                      </p:to>
                                    </p:set>
                                    <p:animEffect filter="wipe(left)" transition="in">
                                      <p:cBhvr>
                                        <p:cTn id="42" dur="1000"/>
                                        <p:tgtEl>
                                          <p:spTgt spid="186">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Class="entr" nodeType="clickEffect" presetSubtype="8" presetID="22" grpId="6" fill="hold">
                                  <p:stCondLst>
                                    <p:cond delay="0"/>
                                  </p:stCondLst>
                                  <p:iterate type="el" backwards="0">
                                    <p:tmAbs val="0"/>
                                  </p:iterate>
                                  <p:childTnLst>
                                    <p:set>
                                      <p:cBhvr>
                                        <p:cTn id="46" fill="hold"/>
                                        <p:tgtEl>
                                          <p:spTgt spid="187">
                                            <p:bg/>
                                          </p:spTgt>
                                        </p:tgtEl>
                                        <p:attrNameLst>
                                          <p:attrName>style.visibility</p:attrName>
                                        </p:attrNameLst>
                                      </p:cBhvr>
                                      <p:to>
                                        <p:strVal val="visible"/>
                                      </p:to>
                                    </p:set>
                                    <p:animEffect filter="wipe(left)" transition="in">
                                      <p:cBhvr>
                                        <p:cTn id="47" dur="1000"/>
                                        <p:tgtEl>
                                          <p:spTgt spid="187">
                                            <p:bg/>
                                          </p:spTgt>
                                        </p:tgtEl>
                                      </p:cBhvr>
                                    </p:animEffect>
                                  </p:childTnLst>
                                </p:cTn>
                              </p:par>
                              <p:par>
                                <p:cTn id="48" presetClass="entr" nodeType="withEffect" presetSubtype="8" presetID="22" grpId="6" fill="hold">
                                  <p:stCondLst>
                                    <p:cond delay="0"/>
                                  </p:stCondLst>
                                  <p:iterate type="el" backwards="0">
                                    <p:tmAbs val="0"/>
                                  </p:iterate>
                                  <p:childTnLst>
                                    <p:set>
                                      <p:cBhvr>
                                        <p:cTn id="49" fill="hold"/>
                                        <p:tgtEl>
                                          <p:spTgt spid="187">
                                            <p:txEl>
                                              <p:pRg st="0" end="0"/>
                                            </p:txEl>
                                          </p:spTgt>
                                        </p:tgtEl>
                                        <p:attrNameLst>
                                          <p:attrName>style.visibility</p:attrName>
                                        </p:attrNameLst>
                                      </p:cBhvr>
                                      <p:to>
                                        <p:strVal val="visible"/>
                                      </p:to>
                                    </p:set>
                                    <p:animEffect filter="wipe(left)" transition="in">
                                      <p:cBhvr>
                                        <p:cTn id="50" dur="1000"/>
                                        <p:tgtEl>
                                          <p:spTgt spid="187">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Class="entr" nodeType="clickEffect" presetSubtype="8" presetID="22" grpId="7" fill="hold">
                                  <p:stCondLst>
                                    <p:cond delay="0"/>
                                  </p:stCondLst>
                                  <p:iterate type="el" backwards="0">
                                    <p:tmAbs val="0"/>
                                  </p:iterate>
                                  <p:childTnLst>
                                    <p:set>
                                      <p:cBhvr>
                                        <p:cTn id="54" fill="hold"/>
                                        <p:tgtEl>
                                          <p:spTgt spid="188">
                                            <p:bg/>
                                          </p:spTgt>
                                        </p:tgtEl>
                                        <p:attrNameLst>
                                          <p:attrName>style.visibility</p:attrName>
                                        </p:attrNameLst>
                                      </p:cBhvr>
                                      <p:to>
                                        <p:strVal val="visible"/>
                                      </p:to>
                                    </p:set>
                                    <p:animEffect filter="wipe(left)" transition="in">
                                      <p:cBhvr>
                                        <p:cTn id="55" dur="1000"/>
                                        <p:tgtEl>
                                          <p:spTgt spid="188">
                                            <p:bg/>
                                          </p:spTgt>
                                        </p:tgtEl>
                                      </p:cBhvr>
                                    </p:animEffect>
                                  </p:childTnLst>
                                </p:cTn>
                              </p:par>
                              <p:par>
                                <p:cTn id="56" presetClass="entr" nodeType="withEffect" presetSubtype="8" presetID="22" grpId="7" fill="hold">
                                  <p:stCondLst>
                                    <p:cond delay="0"/>
                                  </p:stCondLst>
                                  <p:iterate type="el" backwards="0">
                                    <p:tmAbs val="0"/>
                                  </p:iterate>
                                  <p:childTnLst>
                                    <p:set>
                                      <p:cBhvr>
                                        <p:cTn id="57" fill="hold"/>
                                        <p:tgtEl>
                                          <p:spTgt spid="188">
                                            <p:txEl>
                                              <p:pRg st="0" end="0"/>
                                            </p:txEl>
                                          </p:spTgt>
                                        </p:tgtEl>
                                        <p:attrNameLst>
                                          <p:attrName>style.visibility</p:attrName>
                                        </p:attrNameLst>
                                      </p:cBhvr>
                                      <p:to>
                                        <p:strVal val="visible"/>
                                      </p:to>
                                    </p:set>
                                    <p:animEffect filter="wipe(left)" transition="in">
                                      <p:cBhvr>
                                        <p:cTn id="58" dur="1000"/>
                                        <p:tgtEl>
                                          <p:spTgt spid="188">
                                            <p:txEl>
                                              <p:pRg st="0" end="0"/>
                                            </p:txEl>
                                          </p:spTgt>
                                        </p:tgtEl>
                                      </p:cBhvr>
                                    </p:animEffect>
                                  </p:childTnLst>
                                </p:cTn>
                              </p:par>
                            </p:childTnLst>
                          </p:cTn>
                        </p:par>
                      </p:childTnLst>
                    </p:cTn>
                  </p:par>
                  <p:par>
                    <p:cTn id="59" fill="hold">
                      <p:stCondLst>
                        <p:cond delay="indefinite"/>
                      </p:stCondLst>
                      <p:childTnLst>
                        <p:par>
                          <p:cTn id="60" fill="hold">
                            <p:stCondLst>
                              <p:cond delay="0"/>
                            </p:stCondLst>
                            <p:childTnLst>
                              <p:par>
                                <p:cTn id="61" presetClass="entr" nodeType="clickEffect" presetSubtype="8" presetID="22" grpId="8" fill="hold">
                                  <p:stCondLst>
                                    <p:cond delay="0"/>
                                  </p:stCondLst>
                                  <p:iterate type="el" backwards="0">
                                    <p:tmAbs val="0"/>
                                  </p:iterate>
                                  <p:childTnLst>
                                    <p:set>
                                      <p:cBhvr>
                                        <p:cTn id="62" fill="hold"/>
                                        <p:tgtEl>
                                          <p:spTgt spid="189">
                                            <p:bg/>
                                          </p:spTgt>
                                        </p:tgtEl>
                                        <p:attrNameLst>
                                          <p:attrName>style.visibility</p:attrName>
                                        </p:attrNameLst>
                                      </p:cBhvr>
                                      <p:to>
                                        <p:strVal val="visible"/>
                                      </p:to>
                                    </p:set>
                                    <p:animEffect filter="wipe(left)" transition="in">
                                      <p:cBhvr>
                                        <p:cTn id="63" dur="1000"/>
                                        <p:tgtEl>
                                          <p:spTgt spid="189">
                                            <p:bg/>
                                          </p:spTgt>
                                        </p:tgtEl>
                                      </p:cBhvr>
                                    </p:animEffect>
                                  </p:childTnLst>
                                </p:cTn>
                              </p:par>
                              <p:par>
                                <p:cTn id="64" presetClass="entr" nodeType="withEffect" presetSubtype="8" presetID="22" grpId="8" fill="hold">
                                  <p:stCondLst>
                                    <p:cond delay="0"/>
                                  </p:stCondLst>
                                  <p:iterate type="el" backwards="0">
                                    <p:tmAbs val="0"/>
                                  </p:iterate>
                                  <p:childTnLst>
                                    <p:set>
                                      <p:cBhvr>
                                        <p:cTn id="65" fill="hold"/>
                                        <p:tgtEl>
                                          <p:spTgt spid="189">
                                            <p:txEl>
                                              <p:pRg st="0" end="0"/>
                                            </p:txEl>
                                          </p:spTgt>
                                        </p:tgtEl>
                                        <p:attrNameLst>
                                          <p:attrName>style.visibility</p:attrName>
                                        </p:attrNameLst>
                                      </p:cBhvr>
                                      <p:to>
                                        <p:strVal val="visible"/>
                                      </p:to>
                                    </p:set>
                                    <p:animEffect filter="wipe(left)" transition="in">
                                      <p:cBhvr>
                                        <p:cTn id="66" dur="1000"/>
                                        <p:tgtEl>
                                          <p:spTgt spid="189">
                                            <p:txEl>
                                              <p:pRg st="0" end="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83" grpId="2"/>
      <p:bldP build="p" bldLvl="5" animBg="1" rev="0" advAuto="0" spid="186" grpId="5"/>
      <p:bldP build="p" bldLvl="5" animBg="1" rev="0" advAuto="0" spid="189" grpId="8"/>
      <p:bldP build="p" bldLvl="5" animBg="1" rev="0" advAuto="0" spid="187" grpId="6"/>
      <p:bldP build="p" bldLvl="5" animBg="1" rev="0" advAuto="0" spid="182" grpId="1"/>
      <p:bldP build="p" bldLvl="5" animBg="1" rev="0" advAuto="0" spid="184" grpId="3"/>
      <p:bldP build="p" bldLvl="5" animBg="1" rev="0" advAuto="0" spid="185" grpId="4"/>
      <p:bldP build="p" bldLvl="5" animBg="1" rev="0" advAuto="0" spid="188" grpId="7"/>
    </p:bldLst>
  </p:timing>
</p:sld>
</file>

<file path=ppt/theme/_rels/theme1.xml.rels><?xml version="1.0" encoding="UTF-8" standalone="yes"?><Relationships xmlns="http://schemas.openxmlformats.org/package/2006/relationships"><Relationship Id="rId1" Type="http://schemas.openxmlformats.org/officeDocument/2006/relationships/image" Target="../media/image1.png"/></Relationships>

</file>

<file path=ppt/theme/_rels/theme2.xml.rels><?xml version="1.0" encoding="UTF-8" standalone="yes"?><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53585F"/>
      </a:dk2>
      <a:lt2>
        <a:srgbClr val="DCDEE0"/>
      </a:lt2>
      <a:accent1>
        <a:srgbClr val="0065C1"/>
      </a:accent1>
      <a:accent2>
        <a:srgbClr val="00A6AC"/>
      </a:accent2>
      <a:accent3>
        <a:srgbClr val="308B16"/>
      </a:accent3>
      <a:accent4>
        <a:srgbClr val="BC8027"/>
      </a:accent4>
      <a:accent5>
        <a:srgbClr val="971817"/>
      </a:accent5>
      <a:accent6>
        <a:srgbClr val="5747C1"/>
      </a:accent6>
      <a:hlink>
        <a:srgbClr val="0000FF"/>
      </a:hlink>
      <a:folHlink>
        <a:srgbClr val="FF00FF"/>
      </a:folHlink>
    </a:clrScheme>
    <a:fontScheme name="Black">
      <a:majorFont>
        <a:latin typeface="Helvetica Light"/>
        <a:ea typeface="Helvetica Light"/>
        <a:cs typeface="Helvetica Light"/>
      </a:majorFont>
      <a:minorFont>
        <a:latin typeface="Helvetica Light"/>
        <a:ea typeface="Helvetica Light"/>
        <a:cs typeface="Helvetica Light"/>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6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53585F"/>
      </a:dk2>
      <a:lt2>
        <a:srgbClr val="DCDEE0"/>
      </a:lt2>
      <a:accent1>
        <a:srgbClr val="0065C1"/>
      </a:accent1>
      <a:accent2>
        <a:srgbClr val="00A6AC"/>
      </a:accent2>
      <a:accent3>
        <a:srgbClr val="308B16"/>
      </a:accent3>
      <a:accent4>
        <a:srgbClr val="BC8027"/>
      </a:accent4>
      <a:accent5>
        <a:srgbClr val="971817"/>
      </a:accent5>
      <a:accent6>
        <a:srgbClr val="5747C1"/>
      </a:accent6>
      <a:hlink>
        <a:srgbClr val="0000FF"/>
      </a:hlink>
      <a:folHlink>
        <a:srgbClr val="FF00FF"/>
      </a:folHlink>
    </a:clrScheme>
    <a:fontScheme name="Black">
      <a:majorFont>
        <a:latin typeface="Helvetica Light"/>
        <a:ea typeface="Helvetica Light"/>
        <a:cs typeface="Helvetica Light"/>
      </a:majorFont>
      <a:minorFont>
        <a:latin typeface="Helvetica Light"/>
        <a:ea typeface="Helvetica Light"/>
        <a:cs typeface="Helvetica Light"/>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6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