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63791663.jpg"/>
          <p:cNvPicPr>
            <a:picLocks noChangeAspect="1"/>
          </p:cNvPicPr>
          <p:nvPr/>
        </p:nvPicPr>
        <p:blipFill>
          <a:blip r:embed="rId2">
            <a:alphaModFix amt="51632"/>
            <a:extLst/>
          </a:blip>
          <a:stretch>
            <a:fillRect/>
          </a:stretch>
        </p:blipFill>
        <p:spPr>
          <a:xfrm>
            <a:off x="-742542" y="-23943"/>
            <a:ext cx="14834312" cy="9888712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2282748" y="301123"/>
            <a:ext cx="521478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128069" y="2263490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like this class has helped you? How?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lugging_in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6375" y="-363885"/>
            <a:ext cx="13237550" cy="10229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the_wall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9599" y="-291973"/>
            <a:ext cx="13123998" cy="101412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shutterstock_548265751.jpg"/>
          <p:cNvPicPr>
            <a:picLocks noChangeAspect="1"/>
          </p:cNvPicPr>
          <p:nvPr/>
        </p:nvPicPr>
        <p:blipFill>
          <a:blip r:embed="rId2">
            <a:alphaModFix amt="76204"/>
            <a:extLst/>
          </a:blip>
          <a:stretch>
            <a:fillRect/>
          </a:stretch>
        </p:blipFill>
        <p:spPr>
          <a:xfrm>
            <a:off x="-1412133" y="-34932"/>
            <a:ext cx="15414118" cy="9823464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6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reality_ride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340" y="-155772"/>
            <a:ext cx="13025480" cy="100651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label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339" y="-347630"/>
            <a:ext cx="13195478" cy="10196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Defense_Mechanism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8886" y="-305442"/>
            <a:ext cx="13122572" cy="101401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Motivation_Formula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1038" y="-289169"/>
            <a:ext cx="13186876" cy="101766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climbing_ou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0396" y="-416286"/>
            <a:ext cx="13265592" cy="102506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jumping_hurdles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613" y="-358395"/>
            <a:ext cx="13187056" cy="10189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desire_time_effor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35" y="-140329"/>
            <a:ext cx="12969130" cy="10034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lift_the_weigh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278" y="-344712"/>
            <a:ext cx="13115356" cy="10134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