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524253088.jpg"/>
          <p:cNvPicPr>
            <a:picLocks noChangeAspect="1"/>
          </p:cNvPicPr>
          <p:nvPr/>
        </p:nvPicPr>
        <p:blipFill>
          <a:blip r:embed="rId2">
            <a:alphaModFix amt="54100"/>
            <a:extLst/>
          </a:blip>
          <a:stretch>
            <a:fillRect/>
          </a:stretch>
        </p:blipFill>
        <p:spPr>
          <a:xfrm>
            <a:off x="-20677" y="-56732"/>
            <a:ext cx="17118049" cy="10664371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90828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1392311" y="1244385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Have you had fun in this class?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lugging_in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6375" y="-363885"/>
            <a:ext cx="13237550" cy="10229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the_wall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9599" y="-291973"/>
            <a:ext cx="13123998" cy="101412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163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Homework</a:t>
            </a:r>
          </a:p>
        </p:txBody>
      </p:sp>
      <p:sp>
        <p:nvSpPr>
          <p:cNvPr id="164" name="Shape 164"/>
          <p:cNvSpPr/>
          <p:nvPr/>
        </p:nvSpPr>
        <p:spPr>
          <a:xfrm>
            <a:off x="1394833" y="2047112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Answer the question: “Why Try”</a:t>
            </a:r>
          </a:p>
        </p:txBody>
      </p:sp>
      <p:pic>
        <p:nvPicPr>
          <p:cNvPr id="165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utterstock_610187468.jpg"/>
          <p:cNvPicPr>
            <a:picLocks noChangeAspect="1"/>
          </p:cNvPicPr>
          <p:nvPr/>
        </p:nvPicPr>
        <p:blipFill>
          <a:blip r:embed="rId2">
            <a:alphaModFix amt="66969"/>
            <a:extLst/>
          </a:blip>
          <a:stretch>
            <a:fillRect/>
          </a:stretch>
        </p:blipFill>
        <p:spPr>
          <a:xfrm>
            <a:off x="-607966" y="-322850"/>
            <a:ext cx="15644139" cy="10121229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Shape 168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69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reality_ride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340" y="-155772"/>
            <a:ext cx="13025480" cy="100651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label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339" y="-347630"/>
            <a:ext cx="13195478" cy="10196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Defense_Mechanism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8886" y="-305442"/>
            <a:ext cx="13122572" cy="101401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Motivation_Formula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1038" y="-289169"/>
            <a:ext cx="13186876" cy="101766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climbing_ou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0396" y="-416286"/>
            <a:ext cx="13265592" cy="102506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jumping_hurdles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8613" y="-358395"/>
            <a:ext cx="13187056" cy="101899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desire_time_effor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35" y="-140329"/>
            <a:ext cx="12969130" cy="100342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lift_the_weight_secondary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278" y="-344712"/>
            <a:ext cx="13115356" cy="101345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