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>
            <a:hlinkClick r:id="" invalidUrl="" action="ppaction://hlinkshowjump?jump=lastslideviewed" tgtFrame="" tooltip="" history="1" highlightClick="0" endSnd="0"/>
          </p:cNvPr>
          <p:cNvGrpSpPr/>
          <p:nvPr/>
        </p:nvGrpSpPr>
        <p:grpSpPr>
          <a:xfrm>
            <a:off x="6349906" y="9449163"/>
            <a:ext cx="357863" cy="279718"/>
            <a:chOff x="0" y="0"/>
            <a:chExt cx="357862" cy="279716"/>
          </a:xfrm>
        </p:grpSpPr>
        <p:sp>
          <p:nvSpPr>
            <p:cNvPr id="124" name="Shape 124"/>
            <p:cNvSpPr/>
            <p:nvPr/>
          </p:nvSpPr>
          <p:spPr>
            <a:xfrm>
              <a:off x="0" y="-1"/>
              <a:ext cx="357863" cy="279718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74038" y="34965"/>
              <a:ext cx="209788" cy="20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00"/>
                  </a:moveTo>
                  <a:lnTo>
                    <a:pt x="16200" y="0"/>
                  </a:lnTo>
                  <a:lnTo>
                    <a:pt x="10800" y="5400"/>
                  </a:lnTo>
                  <a:lnTo>
                    <a:pt x="13500" y="5400"/>
                  </a:lnTo>
                  <a:lnTo>
                    <a:pt x="13500" y="13500"/>
                  </a:lnTo>
                  <a:cubicBezTo>
                    <a:pt x="13500" y="14991"/>
                    <a:pt x="12291" y="16200"/>
                    <a:pt x="10800" y="16200"/>
                  </a:cubicBezTo>
                  <a:lnTo>
                    <a:pt x="8100" y="16200"/>
                  </a:lnTo>
                  <a:cubicBezTo>
                    <a:pt x="6609" y="16200"/>
                    <a:pt x="5400" y="14991"/>
                    <a:pt x="5400" y="13500"/>
                  </a:cubicBezTo>
                  <a:lnTo>
                    <a:pt x="5400" y="5400"/>
                  </a:lnTo>
                  <a:lnTo>
                    <a:pt x="0" y="5400"/>
                  </a:lnTo>
                  <a:lnTo>
                    <a:pt x="0" y="13500"/>
                  </a:lnTo>
                  <a:cubicBezTo>
                    <a:pt x="0" y="17973"/>
                    <a:pt x="3626" y="21600"/>
                    <a:pt x="8100" y="21600"/>
                  </a:cubicBezTo>
                  <a:lnTo>
                    <a:pt x="10800" y="21600"/>
                  </a:lnTo>
                  <a:cubicBezTo>
                    <a:pt x="15273" y="21600"/>
                    <a:pt x="18900" y="17974"/>
                    <a:pt x="18900" y="13500"/>
                  </a:cubicBezTo>
                  <a:lnTo>
                    <a:pt x="18900" y="54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</p:grpSp>
      <p:sp>
        <p:nvSpPr>
          <p:cNvPr id="127" name="Shape 127">
            <a:hlinkClick r:id="" invalidUrl="" action="ppaction://hlinkshowjump?jump=lastslideviewed" tgtFrame="" tooltip="" history="1" highlightClick="0" endSnd="0"/>
          </p:cNvPr>
          <p:cNvSpPr/>
          <p:nvPr/>
        </p:nvSpPr>
        <p:spPr>
          <a:xfrm>
            <a:off x="6177279" y="9297528"/>
            <a:ext cx="758615" cy="56444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spcBef>
                <a:spcPts val="900"/>
              </a:spcBef>
              <a:defRPr b="1" sz="14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pP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utterstock_606897845.jpg"/>
          <p:cNvPicPr>
            <a:picLocks noChangeAspect="1"/>
          </p:cNvPicPr>
          <p:nvPr/>
        </p:nvPicPr>
        <p:blipFill>
          <a:blip r:embed="rId2">
            <a:alphaModFix amt="78176"/>
            <a:extLst/>
          </a:blip>
          <a:stretch>
            <a:fillRect/>
          </a:stretch>
        </p:blipFill>
        <p:spPr>
          <a:xfrm>
            <a:off x="-1187660" y="-47261"/>
            <a:ext cx="14772184" cy="984812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895007" y="343182"/>
            <a:ext cx="521478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139" name="Shape 139"/>
          <p:cNvSpPr/>
          <p:nvPr/>
        </p:nvSpPr>
        <p:spPr>
          <a:xfrm>
            <a:off x="842316" y="1884960"/>
            <a:ext cx="11320168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If you could only watch one T.V. Show for the rest of your life what would it be?</a:t>
            </a:r>
          </a:p>
        </p:txBody>
      </p:sp>
      <p:pic>
        <p:nvPicPr>
          <p:cNvPr id="140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utterstock_610534640.jpg"/>
          <p:cNvPicPr>
            <a:picLocks noChangeAspect="1"/>
          </p:cNvPicPr>
          <p:nvPr/>
        </p:nvPicPr>
        <p:blipFill>
          <a:blip r:embed="rId2">
            <a:alphaModFix amt="69385"/>
            <a:extLst/>
          </a:blip>
          <a:stretch>
            <a:fillRect/>
          </a:stretch>
        </p:blipFill>
        <p:spPr>
          <a:xfrm>
            <a:off x="-336905" y="-139156"/>
            <a:ext cx="13418754" cy="1003191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2737409" y="343182"/>
            <a:ext cx="608218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Student Walkthroughs</a:t>
            </a:r>
          </a:p>
        </p:txBody>
      </p:sp>
      <p:pic>
        <p:nvPicPr>
          <p:cNvPr id="144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162010" y="211343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utterstock_606659516.jpg"/>
          <p:cNvPicPr>
            <a:picLocks noChangeAspect="1"/>
          </p:cNvPicPr>
          <p:nvPr/>
        </p:nvPicPr>
        <p:blipFill>
          <a:blip r:embed="rId2">
            <a:alphaModFix amt="65767"/>
            <a:extLst/>
          </a:blip>
          <a:stretch>
            <a:fillRect/>
          </a:stretch>
        </p:blipFill>
        <p:spPr>
          <a:xfrm>
            <a:off x="-883853" y="-264530"/>
            <a:ext cx="15043754" cy="1002917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2160806" y="156788"/>
            <a:ext cx="7613441" cy="882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5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</a:t>
            </a:r>
          </a:p>
        </p:txBody>
      </p:sp>
      <p:pic>
        <p:nvPicPr>
          <p:cNvPr id="148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49" name="Shape 149"/>
          <p:cNvSpPr/>
          <p:nvPr/>
        </p:nvSpPr>
        <p:spPr>
          <a:xfrm>
            <a:off x="703312" y="2094100"/>
            <a:ext cx="10528429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was one of your favorite activities from this semester?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utterstock_494772553.jpg"/>
          <p:cNvPicPr>
            <a:picLocks noChangeAspect="1"/>
          </p:cNvPicPr>
          <p:nvPr/>
        </p:nvPicPr>
        <p:blipFill>
          <a:blip r:embed="rId2">
            <a:alphaModFix amt="70212"/>
            <a:extLst/>
          </a:blip>
          <a:stretch>
            <a:fillRect/>
          </a:stretch>
        </p:blipFill>
        <p:spPr>
          <a:xfrm>
            <a:off x="-1093361" y="-249239"/>
            <a:ext cx="15407076" cy="1025207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3792278" y="343182"/>
            <a:ext cx="542024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Thanks for Coming!</a:t>
            </a:r>
          </a:p>
        </p:txBody>
      </p:sp>
      <p:pic>
        <p:nvPicPr>
          <p:cNvPr id="153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