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hyperlink" Target="https://www.youtube.com/watch?v=KeQ5YLGmNvI" TargetMode="Externa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327400232.jpg"/>
          <p:cNvPicPr>
            <a:picLocks noChangeAspect="1"/>
          </p:cNvPicPr>
          <p:nvPr/>
        </p:nvPicPr>
        <p:blipFill>
          <a:blip r:embed="rId2">
            <a:alphaModFix amt="76621"/>
            <a:extLst/>
          </a:blip>
          <a:stretch>
            <a:fillRect/>
          </a:stretch>
        </p:blipFill>
        <p:spPr>
          <a:xfrm>
            <a:off x="-472604" y="-866403"/>
            <a:ext cx="13950008" cy="13950008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39" name="Shape 139"/>
          <p:cNvSpPr/>
          <p:nvPr/>
        </p:nvSpPr>
        <p:spPr>
          <a:xfrm>
            <a:off x="692814" y="1818167"/>
            <a:ext cx="1132016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Where is your family from originally?</a:t>
            </a:r>
          </a:p>
        </p:txBody>
      </p:sp>
      <p:pic>
        <p:nvPicPr>
          <p:cNvPr id="1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shutterstock_489615790-small.jpg"/>
          <p:cNvPicPr>
            <a:picLocks noChangeAspect="1"/>
          </p:cNvPicPr>
          <p:nvPr/>
        </p:nvPicPr>
        <p:blipFill>
          <a:blip r:embed="rId2">
            <a:alphaModFix amt="38044"/>
            <a:extLst/>
          </a:blip>
          <a:stretch>
            <a:fillRect/>
          </a:stretch>
        </p:blipFill>
        <p:spPr>
          <a:xfrm>
            <a:off x="-1366328" y="-18108"/>
            <a:ext cx="14434515" cy="9789816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Shape 194"/>
          <p:cNvSpPr/>
          <p:nvPr/>
        </p:nvSpPr>
        <p:spPr>
          <a:xfrm>
            <a:off x="619423" y="343182"/>
            <a:ext cx="11765953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Cooperation Arm Wrestle</a:t>
            </a:r>
          </a:p>
        </p:txBody>
      </p:sp>
      <p:sp>
        <p:nvSpPr>
          <p:cNvPr id="195" name="Shape 195"/>
          <p:cNvSpPr/>
          <p:nvPr/>
        </p:nvSpPr>
        <p:spPr>
          <a:xfrm>
            <a:off x="1065670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Get a partner that you feel you have similar arm strength to.</a:t>
            </a:r>
          </a:p>
        </p:txBody>
      </p:sp>
      <p:sp>
        <p:nvSpPr>
          <p:cNvPr id="196" name="Shape 196"/>
          <p:cNvSpPr/>
          <p:nvPr/>
        </p:nvSpPr>
        <p:spPr>
          <a:xfrm>
            <a:off x="1065670" y="3576794"/>
            <a:ext cx="10654961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Face each other, reach out your right hands, clasp them together with your thumbs pointing up (like an arm wrestle).</a:t>
            </a:r>
          </a:p>
        </p:txBody>
      </p:sp>
      <p:sp>
        <p:nvSpPr>
          <p:cNvPr id="197" name="Shape 197"/>
          <p:cNvSpPr/>
          <p:nvPr/>
        </p:nvSpPr>
        <p:spPr>
          <a:xfrm>
            <a:off x="1065670" y="4779138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Try to touch your partners right shoulder as many times as possible keeping your hands locked together.</a:t>
            </a:r>
          </a:p>
        </p:txBody>
      </p:sp>
      <p:sp>
        <p:nvSpPr>
          <p:cNvPr id="198" name="Shape 198"/>
          <p:cNvSpPr/>
          <p:nvPr/>
        </p:nvSpPr>
        <p:spPr>
          <a:xfrm>
            <a:off x="1065670" y="587133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To win the game you must get the most touches. </a:t>
            </a:r>
          </a:p>
        </p:txBody>
      </p:sp>
      <p:sp>
        <p:nvSpPr>
          <p:cNvPr id="199" name="Shape 199"/>
          <p:cNvSpPr/>
          <p:nvPr/>
        </p:nvSpPr>
        <p:spPr>
          <a:xfrm>
            <a:off x="1065670" y="653173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Now that you understand the rules try it again.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9" grpId="5"/>
      <p:bldP build="p" bldLvl="5" animBg="1" rev="0" advAuto="0" spid="196" grpId="2"/>
      <p:bldP build="p" bldLvl="5" animBg="1" rev="0" advAuto="0" spid="197" grpId="3"/>
      <p:bldP build="p" bldLvl="5" animBg="1" rev="0" advAuto="0" spid="195" grpId="1"/>
      <p:bldP build="p" bldLvl="5" animBg="1" rev="0" advAuto="0" spid="198" grpId="4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shutterstock_489615790-small.jpg"/>
          <p:cNvPicPr>
            <a:picLocks noChangeAspect="1"/>
          </p:cNvPicPr>
          <p:nvPr/>
        </p:nvPicPr>
        <p:blipFill>
          <a:blip r:embed="rId2">
            <a:alphaModFix amt="38044"/>
            <a:extLst/>
          </a:blip>
          <a:stretch>
            <a:fillRect/>
          </a:stretch>
        </p:blipFill>
        <p:spPr>
          <a:xfrm>
            <a:off x="-1366328" y="-18108"/>
            <a:ext cx="14434515" cy="9789816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Shape 202"/>
          <p:cNvSpPr/>
          <p:nvPr/>
        </p:nvSpPr>
        <p:spPr>
          <a:xfrm>
            <a:off x="619423" y="343182"/>
            <a:ext cx="11765953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Cooperation Arm Wrestle</a:t>
            </a:r>
          </a:p>
        </p:txBody>
      </p:sp>
      <p:sp>
        <p:nvSpPr>
          <p:cNvPr id="203" name="Shape 203"/>
          <p:cNvSpPr/>
          <p:nvPr/>
        </p:nvSpPr>
        <p:spPr>
          <a:xfrm>
            <a:off x="1065670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were you working against each other during this activity? Did it benefit you?</a:t>
            </a:r>
          </a:p>
        </p:txBody>
      </p:sp>
      <p:sp>
        <p:nvSpPr>
          <p:cNvPr id="204" name="Shape 204"/>
          <p:cNvSpPr/>
          <p:nvPr/>
        </p:nvSpPr>
        <p:spPr>
          <a:xfrm>
            <a:off x="1065670" y="3576794"/>
            <a:ext cx="10654961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Did any team work together to get as many points as possible during the first round? Why?</a:t>
            </a:r>
          </a:p>
        </p:txBody>
      </p:sp>
      <p:sp>
        <p:nvSpPr>
          <p:cNvPr id="205" name="Shape 205"/>
          <p:cNvSpPr/>
          <p:nvPr/>
        </p:nvSpPr>
        <p:spPr>
          <a:xfrm>
            <a:off x="1065670" y="4779138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working together and making positive choices make us stronger?</a:t>
            </a:r>
          </a:p>
        </p:txBody>
      </p:sp>
      <p:sp>
        <p:nvSpPr>
          <p:cNvPr id="206" name="Shape 206"/>
          <p:cNvSpPr/>
          <p:nvPr/>
        </p:nvSpPr>
        <p:spPr>
          <a:xfrm>
            <a:off x="1065670" y="5871338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does following the rules benefit you personally? How will it benefit your school? Your community?</a:t>
            </a:r>
          </a:p>
        </p:txBody>
      </p:sp>
      <p:sp>
        <p:nvSpPr>
          <p:cNvPr id="207" name="Shape 207"/>
          <p:cNvSpPr/>
          <p:nvPr/>
        </p:nvSpPr>
        <p:spPr>
          <a:xfrm>
            <a:off x="1065670" y="7057288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In what ways could this activity apply to resisting the rules?</a:t>
            </a:r>
          </a:p>
        </p:txBody>
      </p:sp>
      <p:sp>
        <p:nvSpPr>
          <p:cNvPr id="208" name="Shape 208"/>
          <p:cNvSpPr/>
          <p:nvPr/>
        </p:nvSpPr>
        <p:spPr>
          <a:xfrm>
            <a:off x="1065670" y="8009788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you better implement positive teamwork in your life today?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0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2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6" grpId="4"/>
      <p:bldP build="p" bldLvl="5" animBg="1" rev="0" advAuto="0" spid="208" grpId="6"/>
      <p:bldP build="p" bldLvl="5" animBg="1" rev="0" advAuto="0" spid="205" grpId="3"/>
      <p:bldP build="p" bldLvl="5" animBg="1" rev="0" advAuto="0" spid="204" grpId="2"/>
      <p:bldP build="p" bldLvl="5" animBg="1" rev="0" advAuto="0" spid="203" grpId="1"/>
      <p:bldP build="p" bldLvl="5" animBg="1" rev="0" advAuto="0" spid="207" grpId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shutterstock_264738155-small.jpg"/>
          <p:cNvPicPr>
            <a:picLocks noChangeAspect="1"/>
          </p:cNvPicPr>
          <p:nvPr/>
        </p:nvPicPr>
        <p:blipFill>
          <a:blip r:embed="rId2">
            <a:alphaModFix amt="50177"/>
            <a:extLst/>
          </a:blip>
          <a:stretch>
            <a:fillRect/>
          </a:stretch>
        </p:blipFill>
        <p:spPr>
          <a:xfrm>
            <a:off x="-1467049" y="-226963"/>
            <a:ext cx="15287031" cy="10207526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Shape 211"/>
          <p:cNvSpPr/>
          <p:nvPr/>
        </p:nvSpPr>
        <p:spPr>
          <a:xfrm>
            <a:off x="3792278" y="343182"/>
            <a:ext cx="542024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Thanks for Coming!</a:t>
            </a:r>
          </a:p>
        </p:txBody>
      </p:sp>
      <p:pic>
        <p:nvPicPr>
          <p:cNvPr id="212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hutterstock_56177026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0784" y="-926803"/>
            <a:ext cx="13326368" cy="13326369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3460900" y="343182"/>
            <a:ext cx="6083000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Weightlifter Video Clip</a:t>
            </a:r>
          </a:p>
        </p:txBody>
      </p:sp>
      <p:pic>
        <p:nvPicPr>
          <p:cNvPr id="14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45" name="Shape 145"/>
          <p:cNvSpPr/>
          <p:nvPr/>
        </p:nvSpPr>
        <p:spPr>
          <a:xfrm>
            <a:off x="1408853" y="2796428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 u="sng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  <a:hlinkClick r:id="rId4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4" invalidUrl="" action="" tgtFrame="" tooltip="" history="1" highlightClick="0" endSnd="0"/>
              </a:rPr>
              <a:t>https://www.youtube.com/watch?v=KeQ5YLGmNvI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shutterstock_561770266.pdf"/>
          <p:cNvPicPr>
            <a:picLocks noChangeAspect="1"/>
          </p:cNvPicPr>
          <p:nvPr/>
        </p:nvPicPr>
        <p:blipFill>
          <a:blip r:embed="rId2">
            <a:alphaModFix amt="52974"/>
            <a:extLst/>
          </a:blip>
          <a:stretch>
            <a:fillRect/>
          </a:stretch>
        </p:blipFill>
        <p:spPr>
          <a:xfrm>
            <a:off x="-414784" y="-901403"/>
            <a:ext cx="13326368" cy="13326369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/>
          <p:nvPr/>
        </p:nvSpPr>
        <p:spPr>
          <a:xfrm>
            <a:off x="3460900" y="343182"/>
            <a:ext cx="6083000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Weightlifter Video Clip</a:t>
            </a:r>
          </a:p>
        </p:txBody>
      </p:sp>
      <p:pic>
        <p:nvPicPr>
          <p:cNvPr id="149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50" name="Shape 150"/>
          <p:cNvSpPr/>
          <p:nvPr/>
        </p:nvSpPr>
        <p:spPr>
          <a:xfrm>
            <a:off x="1408853" y="1348628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Did anybody notice how much weight he lifted?</a:t>
            </a:r>
          </a:p>
        </p:txBody>
      </p:sp>
      <p:sp>
        <p:nvSpPr>
          <p:cNvPr id="151" name="Shape 151"/>
          <p:cNvSpPr/>
          <p:nvPr/>
        </p:nvSpPr>
        <p:spPr>
          <a:xfrm>
            <a:off x="1408853" y="2009028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Does anyone know what this official olympic lift is called?</a:t>
            </a:r>
          </a:p>
        </p:txBody>
      </p:sp>
      <p:sp>
        <p:nvSpPr>
          <p:cNvPr id="152" name="Shape 152"/>
          <p:cNvSpPr/>
          <p:nvPr/>
        </p:nvSpPr>
        <p:spPr>
          <a:xfrm>
            <a:off x="1408853" y="2669428"/>
            <a:ext cx="10187094" cy="1857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This is one of the most difficult lifts because it involves every muscle in your body. Do you think he was always this strong, or did it take a lot of work to become that way?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2" grpId="3"/>
      <p:bldP build="p" bldLvl="5" animBg="1" rev="0" advAuto="0" spid="150" grpId="1"/>
      <p:bldP build="p" bldLvl="5" animBg="1" rev="0" advAuto="0" spid="151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lift_the_weight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6818" y="-339949"/>
            <a:ext cx="13238436" cy="102297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shutterstock_545290405.pdf"/>
          <p:cNvPicPr>
            <a:picLocks noChangeAspect="1"/>
          </p:cNvPicPr>
          <p:nvPr/>
        </p:nvPicPr>
        <p:blipFill>
          <a:blip r:embed="rId2">
            <a:alphaModFix amt="32578"/>
            <a:extLst/>
          </a:blip>
          <a:stretch>
            <a:fillRect/>
          </a:stretch>
        </p:blipFill>
        <p:spPr>
          <a:xfrm>
            <a:off x="-668502" y="-2301272"/>
            <a:ext cx="14341804" cy="14356144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Shape 158"/>
          <p:cNvSpPr/>
          <p:nvPr/>
        </p:nvSpPr>
        <p:spPr>
          <a:xfrm>
            <a:off x="3124610" y="178534"/>
            <a:ext cx="6755580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Law of the Land</a:t>
            </a:r>
          </a:p>
        </p:txBody>
      </p:sp>
      <p:sp>
        <p:nvSpPr>
          <p:cNvPr id="159" name="Shape 159"/>
          <p:cNvSpPr/>
          <p:nvPr/>
        </p:nvSpPr>
        <p:spPr>
          <a:xfrm>
            <a:off x="1408853" y="2068141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Which laws or signs were most familiar?</a:t>
            </a:r>
          </a:p>
        </p:txBody>
      </p:sp>
      <p:sp>
        <p:nvSpPr>
          <p:cNvPr id="160" name="Shape 160"/>
          <p:cNvSpPr/>
          <p:nvPr/>
        </p:nvSpPr>
        <p:spPr>
          <a:xfrm>
            <a:off x="1408853" y="2750016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Which laws and signs were least familiar?</a:t>
            </a:r>
          </a:p>
        </p:txBody>
      </p:sp>
      <p:sp>
        <p:nvSpPr>
          <p:cNvPr id="161" name="Shape 161"/>
          <p:cNvSpPr/>
          <p:nvPr/>
        </p:nvSpPr>
        <p:spPr>
          <a:xfrm>
            <a:off x="1408853" y="3431891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think some laws are more important than others?</a:t>
            </a:r>
          </a:p>
        </p:txBody>
      </p:sp>
      <p:sp>
        <p:nvSpPr>
          <p:cNvPr id="162" name="Shape 162"/>
          <p:cNvSpPr/>
          <p:nvPr/>
        </p:nvSpPr>
        <p:spPr>
          <a:xfrm>
            <a:off x="1408853" y="4113766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Which laws do you think are most important?</a:t>
            </a:r>
          </a:p>
        </p:txBody>
      </p:sp>
      <p:sp>
        <p:nvSpPr>
          <p:cNvPr id="163" name="Shape 163"/>
          <p:cNvSpPr/>
          <p:nvPr/>
        </p:nvSpPr>
        <p:spPr>
          <a:xfrm>
            <a:off x="1408853" y="5477516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might happen if we got rid of some of the laws?</a:t>
            </a:r>
          </a:p>
        </p:txBody>
      </p:sp>
      <p:sp>
        <p:nvSpPr>
          <p:cNvPr id="164" name="Shape 164"/>
          <p:cNvSpPr/>
          <p:nvPr/>
        </p:nvSpPr>
        <p:spPr>
          <a:xfrm>
            <a:off x="1408853" y="4795641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Which laws do you think are least important?</a:t>
            </a:r>
          </a:p>
        </p:txBody>
      </p:sp>
      <p:sp>
        <p:nvSpPr>
          <p:cNvPr id="165" name="Shape 165"/>
          <p:cNvSpPr/>
          <p:nvPr/>
        </p:nvSpPr>
        <p:spPr>
          <a:xfrm>
            <a:off x="1408853" y="6159391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 laws change?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5" dur="1000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nodeType="with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8" dur="1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4" grpId="5"/>
      <p:bldP build="p" bldLvl="5" animBg="1" rev="0" advAuto="0" spid="163" grpId="6"/>
      <p:bldP build="p" bldLvl="5" animBg="1" rev="0" advAuto="0" spid="160" grpId="2"/>
      <p:bldP build="p" bldLvl="5" animBg="1" rev="0" advAuto="0" spid="159" grpId="1"/>
      <p:bldP build="p" bldLvl="5" animBg="1" rev="0" advAuto="0" spid="161" grpId="3"/>
      <p:bldP build="p" bldLvl="5" animBg="1" rev="0" advAuto="0" spid="165" grpId="7"/>
      <p:bldP build="p" bldLvl="5" animBg="1" rev="0" advAuto="0" spid="162" grpId="4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shutterstock_549395002.jpg"/>
          <p:cNvPicPr>
            <a:picLocks noChangeAspect="1"/>
          </p:cNvPicPr>
          <p:nvPr/>
        </p:nvPicPr>
        <p:blipFill>
          <a:blip r:embed="rId2">
            <a:alphaModFix amt="22973"/>
            <a:extLst/>
          </a:blip>
          <a:stretch>
            <a:fillRect/>
          </a:stretch>
        </p:blipFill>
        <p:spPr>
          <a:xfrm>
            <a:off x="-279602" y="-3474648"/>
            <a:ext cx="14402516" cy="14402516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Shape 168"/>
          <p:cNvSpPr/>
          <p:nvPr/>
        </p:nvSpPr>
        <p:spPr>
          <a:xfrm>
            <a:off x="4345348" y="343182"/>
            <a:ext cx="431410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Journal Activity</a:t>
            </a:r>
          </a:p>
        </p:txBody>
      </p:sp>
      <p:sp>
        <p:nvSpPr>
          <p:cNvPr id="169" name="Shape 169"/>
          <p:cNvSpPr/>
          <p:nvPr/>
        </p:nvSpPr>
        <p:spPr>
          <a:xfrm>
            <a:off x="1408853" y="2412550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are the three things you spend the most time doing outside of school?</a:t>
            </a:r>
          </a:p>
        </p:txBody>
      </p:sp>
      <p:sp>
        <p:nvSpPr>
          <p:cNvPr id="170" name="Shape 170"/>
          <p:cNvSpPr/>
          <p:nvPr/>
        </p:nvSpPr>
        <p:spPr>
          <a:xfrm>
            <a:off x="1408853" y="3737737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Will these things help you get more opportunity and self respect?</a:t>
            </a:r>
          </a:p>
        </p:txBody>
      </p:sp>
      <p:pic>
        <p:nvPicPr>
          <p:cNvPr id="171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0" grpId="2"/>
      <p:bldP build="p" bldLvl="5" animBg="1" rev="0" advAuto="0" spid="16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shutterstock_504138064-small.jpg"/>
          <p:cNvPicPr>
            <a:picLocks noChangeAspect="1"/>
          </p:cNvPicPr>
          <p:nvPr/>
        </p:nvPicPr>
        <p:blipFill>
          <a:blip r:embed="rId2">
            <a:alphaModFix amt="60315"/>
            <a:extLst/>
          </a:blip>
          <a:stretch>
            <a:fillRect/>
          </a:stretch>
        </p:blipFill>
        <p:spPr>
          <a:xfrm>
            <a:off x="-1838905" y="-499368"/>
            <a:ext cx="15905628" cy="10605046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hape 174"/>
          <p:cNvSpPr/>
          <p:nvPr/>
        </p:nvSpPr>
        <p:spPr>
          <a:xfrm>
            <a:off x="2860626" y="343182"/>
            <a:ext cx="7283548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Win-Win</a:t>
            </a:r>
          </a:p>
        </p:txBody>
      </p:sp>
      <p:sp>
        <p:nvSpPr>
          <p:cNvPr id="175" name="Shape 175"/>
          <p:cNvSpPr/>
          <p:nvPr/>
        </p:nvSpPr>
        <p:spPr>
          <a:xfrm>
            <a:off x="365724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 need two volunteers of equal size and strength.</a:t>
            </a:r>
          </a:p>
        </p:txBody>
      </p:sp>
      <p:sp>
        <p:nvSpPr>
          <p:cNvPr id="176" name="Shape 176"/>
          <p:cNvSpPr/>
          <p:nvPr/>
        </p:nvSpPr>
        <p:spPr>
          <a:xfrm>
            <a:off x="365724" y="304362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Come to the front and face each other?</a:t>
            </a:r>
          </a:p>
        </p:txBody>
      </p:sp>
      <p:sp>
        <p:nvSpPr>
          <p:cNvPr id="177" name="Shape 177"/>
          <p:cNvSpPr/>
          <p:nvPr/>
        </p:nvSpPr>
        <p:spPr>
          <a:xfrm>
            <a:off x="365724" y="371280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Reach out with your right arm and grab the right arm of the other volunteer?</a:t>
            </a:r>
          </a:p>
        </p:txBody>
      </p:sp>
      <p:sp>
        <p:nvSpPr>
          <p:cNvPr id="178" name="Shape 178"/>
          <p:cNvSpPr/>
          <p:nvPr/>
        </p:nvSpPr>
        <p:spPr>
          <a:xfrm>
            <a:off x="365724" y="4813774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 have seven seconds to get to the candy bar.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7" grpId="3"/>
      <p:bldP build="p" bldLvl="5" animBg="1" rev="0" advAuto="0" spid="176" grpId="2"/>
      <p:bldP build="p" bldLvl="5" animBg="1" rev="0" advAuto="0" spid="175" grpId="1"/>
      <p:bldP build="p" bldLvl="5" animBg="1" rev="0" advAuto="0" spid="178" grpId="4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shutterstock_504138064-small.jpg"/>
          <p:cNvPicPr>
            <a:picLocks noChangeAspect="1"/>
          </p:cNvPicPr>
          <p:nvPr/>
        </p:nvPicPr>
        <p:blipFill>
          <a:blip r:embed="rId2">
            <a:alphaModFix amt="60315"/>
            <a:extLst/>
          </a:blip>
          <a:stretch>
            <a:fillRect/>
          </a:stretch>
        </p:blipFill>
        <p:spPr>
          <a:xfrm>
            <a:off x="-1838905" y="-499368"/>
            <a:ext cx="15905628" cy="1060504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hape 181"/>
          <p:cNvSpPr/>
          <p:nvPr/>
        </p:nvSpPr>
        <p:spPr>
          <a:xfrm>
            <a:off x="2860626" y="343182"/>
            <a:ext cx="7283548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Win-Win</a:t>
            </a:r>
          </a:p>
        </p:txBody>
      </p:sp>
      <p:sp>
        <p:nvSpPr>
          <p:cNvPr id="182" name="Shape 182"/>
          <p:cNvSpPr/>
          <p:nvPr/>
        </p:nvSpPr>
        <p:spPr>
          <a:xfrm>
            <a:off x="365724" y="2455037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was difficult about his activity?</a:t>
            </a:r>
          </a:p>
        </p:txBody>
      </p:sp>
      <p:sp>
        <p:nvSpPr>
          <p:cNvPr id="183" name="Shape 183"/>
          <p:cNvSpPr/>
          <p:nvPr/>
        </p:nvSpPr>
        <p:spPr>
          <a:xfrm>
            <a:off x="365724" y="304362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weren't you able to reach your prize?</a:t>
            </a:r>
          </a:p>
        </p:txBody>
      </p:sp>
      <p:sp>
        <p:nvSpPr>
          <p:cNvPr id="184" name="Shape 184"/>
          <p:cNvSpPr/>
          <p:nvPr/>
        </p:nvSpPr>
        <p:spPr>
          <a:xfrm>
            <a:off x="365724" y="371280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would it take for both of you to get  you prize?</a:t>
            </a:r>
          </a:p>
        </p:txBody>
      </p:sp>
      <p:sp>
        <p:nvSpPr>
          <p:cNvPr id="185" name="Shape 185"/>
          <p:cNvSpPr/>
          <p:nvPr/>
        </p:nvSpPr>
        <p:spPr>
          <a:xfrm>
            <a:off x="365724" y="4381974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think if you worked together you could both be winners?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5" grpId="4"/>
      <p:bldP build="p" bldLvl="5" animBg="1" rev="0" advAuto="0" spid="184" grpId="3"/>
      <p:bldP build="p" bldLvl="5" animBg="1" rev="0" advAuto="0" spid="182" grpId="1"/>
      <p:bldP build="p" bldLvl="5" animBg="1" rev="0" advAuto="0" spid="183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shutterstock_504138064-small.jpg"/>
          <p:cNvPicPr>
            <a:picLocks noChangeAspect="1"/>
          </p:cNvPicPr>
          <p:nvPr/>
        </p:nvPicPr>
        <p:blipFill>
          <a:blip r:embed="rId2">
            <a:alphaModFix amt="60315"/>
            <a:extLst/>
          </a:blip>
          <a:stretch>
            <a:fillRect/>
          </a:stretch>
        </p:blipFill>
        <p:spPr>
          <a:xfrm>
            <a:off x="-1838905" y="-499368"/>
            <a:ext cx="15905628" cy="10605046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Shape 188"/>
          <p:cNvSpPr/>
          <p:nvPr/>
        </p:nvSpPr>
        <p:spPr>
          <a:xfrm>
            <a:off x="2860626" y="343182"/>
            <a:ext cx="7283548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Win-Win</a:t>
            </a:r>
          </a:p>
        </p:txBody>
      </p:sp>
      <p:sp>
        <p:nvSpPr>
          <p:cNvPr id="189" name="Shape 189"/>
          <p:cNvSpPr/>
          <p:nvPr/>
        </p:nvSpPr>
        <p:spPr>
          <a:xfrm>
            <a:off x="365724" y="2455037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 will have one more chance to get to the prize.</a:t>
            </a:r>
          </a:p>
        </p:txBody>
      </p:sp>
      <p:sp>
        <p:nvSpPr>
          <p:cNvPr id="190" name="Shape 190"/>
          <p:cNvSpPr/>
          <p:nvPr/>
        </p:nvSpPr>
        <p:spPr>
          <a:xfrm>
            <a:off x="365724" y="30436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is working as a team more effective than working alone?</a:t>
            </a:r>
          </a:p>
        </p:txBody>
      </p:sp>
      <p:sp>
        <p:nvSpPr>
          <p:cNvPr id="191" name="Shape 191"/>
          <p:cNvSpPr/>
          <p:nvPr/>
        </p:nvSpPr>
        <p:spPr>
          <a:xfrm>
            <a:off x="365724" y="4064013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are some examples in life of time where working together would be more beneficial than working alone?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0" grpId="2"/>
      <p:bldP build="p" bldLvl="5" animBg="1" rev="0" advAuto="0" spid="189" grpId="1"/>
      <p:bldP build="p" bldLvl="5" animBg="1" rev="0" advAuto="0" spid="191" grpId="3"/>
    </p:bld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